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wav" ContentType="audio/wav"/>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8"/>
  </p:notesMasterIdLst>
  <p:sldIdLst>
    <p:sldId id="256" r:id="rId2"/>
    <p:sldId id="257" r:id="rId3"/>
    <p:sldId id="258" r:id="rId4"/>
    <p:sldId id="260" r:id="rId5"/>
    <p:sldId id="261" r:id="rId6"/>
    <p:sldId id="262" r:id="rId7"/>
    <p:sldId id="263" r:id="rId8"/>
    <p:sldId id="264" r:id="rId9"/>
    <p:sldId id="265" r:id="rId10"/>
    <p:sldId id="269" r:id="rId11"/>
    <p:sldId id="267" r:id="rId12"/>
    <p:sldId id="271" r:id="rId13"/>
    <p:sldId id="272" r:id="rId14"/>
    <p:sldId id="273" r:id="rId15"/>
    <p:sldId id="274" r:id="rId16"/>
    <p:sldId id="275" r:id="rId17"/>
    <p:sldId id="276" r:id="rId18"/>
    <p:sldId id="277" r:id="rId19"/>
    <p:sldId id="278" r:id="rId20"/>
    <p:sldId id="279" r:id="rId21"/>
    <p:sldId id="280" r:id="rId22"/>
    <p:sldId id="283" r:id="rId23"/>
    <p:sldId id="281" r:id="rId24"/>
    <p:sldId id="284" r:id="rId25"/>
    <p:sldId id="286" r:id="rId26"/>
    <p:sldId id="287" r:id="rId27"/>
    <p:sldId id="288" r:id="rId28"/>
    <p:sldId id="289" r:id="rId29"/>
    <p:sldId id="290" r:id="rId30"/>
    <p:sldId id="291" r:id="rId31"/>
    <p:sldId id="292" r:id="rId32"/>
    <p:sldId id="293" r:id="rId33"/>
    <p:sldId id="296" r:id="rId34"/>
    <p:sldId id="294" r:id="rId35"/>
    <p:sldId id="297" r:id="rId36"/>
    <p:sldId id="295" r:id="rId37"/>
  </p:sldIdLst>
  <p:sldSz cx="9144000" cy="6858000" type="screen4x3"/>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6456" autoAdjust="0"/>
  </p:normalViewPr>
  <p:slideViewPr>
    <p:cSldViewPr>
      <p:cViewPr varScale="1">
        <p:scale>
          <a:sx n="49" d="100"/>
          <a:sy n="49" d="100"/>
        </p:scale>
        <p:origin x="-1116" y="-8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diagrams/colors1.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D1E8D47-0C27-48FD-887A-88E2E6C4FB6D}" type="doc">
      <dgm:prSet loTypeId="urn:microsoft.com/office/officeart/2005/8/layout/process4" loCatId="list" qsTypeId="urn:microsoft.com/office/officeart/2005/8/quickstyle/simple1" qsCatId="simple" csTypeId="urn:microsoft.com/office/officeart/2005/8/colors/accent2_1" csCatId="accent2" phldr="1"/>
      <dgm:spPr/>
      <dgm:t>
        <a:bodyPr/>
        <a:lstStyle/>
        <a:p>
          <a:endParaRPr lang="es-MX"/>
        </a:p>
      </dgm:t>
    </dgm:pt>
    <dgm:pt modelId="{ED7CFE99-2C74-4102-ACD9-41192C60E45E}">
      <dgm:prSet phldrT="[Texto]"/>
      <dgm:spPr>
        <a:solidFill>
          <a:srgbClr val="FFC000"/>
        </a:solidFill>
      </dgm:spPr>
      <dgm:t>
        <a:bodyPr/>
        <a:lstStyle/>
        <a:p>
          <a:r>
            <a:rPr lang="es-MX" dirty="0" smtClean="0"/>
            <a:t>Las transformaciones se orientan al surgimiento de múltiples discriminaciones</a:t>
          </a:r>
        </a:p>
      </dgm:t>
    </dgm:pt>
    <dgm:pt modelId="{B50868AA-2EC2-4907-8B54-4091D2A48EF5}" type="parTrans" cxnId="{04E9CEDD-4406-4B82-B68E-886812CE913B}">
      <dgm:prSet/>
      <dgm:spPr/>
      <dgm:t>
        <a:bodyPr/>
        <a:lstStyle/>
        <a:p>
          <a:endParaRPr lang="es-MX"/>
        </a:p>
      </dgm:t>
    </dgm:pt>
    <dgm:pt modelId="{B84E5EC2-BB6B-465C-8B34-D7D6A8D78C49}" type="sibTrans" cxnId="{04E9CEDD-4406-4B82-B68E-886812CE913B}">
      <dgm:prSet/>
      <dgm:spPr/>
      <dgm:t>
        <a:bodyPr/>
        <a:lstStyle/>
        <a:p>
          <a:endParaRPr lang="es-MX"/>
        </a:p>
      </dgm:t>
    </dgm:pt>
    <dgm:pt modelId="{7DB06C4F-260B-47A2-B491-59FD78E3562B}">
      <dgm:prSet phldrT="[Texto]"/>
      <dgm:spPr/>
      <dgm:t>
        <a:bodyPr/>
        <a:lstStyle/>
        <a:p>
          <a:r>
            <a:rPr lang="es-MX" dirty="0" smtClean="0"/>
            <a:t>Tragedias subjetivas individuales</a:t>
          </a:r>
          <a:endParaRPr lang="es-MX" dirty="0"/>
        </a:p>
      </dgm:t>
    </dgm:pt>
    <dgm:pt modelId="{E215242A-F86F-44CD-93CD-A85C6D2FC584}" type="parTrans" cxnId="{525D4515-2012-4CFD-B179-9C0EB37E7CE5}">
      <dgm:prSet/>
      <dgm:spPr/>
      <dgm:t>
        <a:bodyPr/>
        <a:lstStyle/>
        <a:p>
          <a:endParaRPr lang="es-MX"/>
        </a:p>
      </dgm:t>
    </dgm:pt>
    <dgm:pt modelId="{F54EE860-9F2F-4BAE-A8E0-D44092C9B84B}" type="sibTrans" cxnId="{525D4515-2012-4CFD-B179-9C0EB37E7CE5}">
      <dgm:prSet/>
      <dgm:spPr/>
      <dgm:t>
        <a:bodyPr/>
        <a:lstStyle/>
        <a:p>
          <a:endParaRPr lang="es-MX"/>
        </a:p>
      </dgm:t>
    </dgm:pt>
    <dgm:pt modelId="{9F71E3CD-4A87-4D8B-AEF0-47C76055372D}">
      <dgm:prSet phldrT="[Texto]"/>
      <dgm:spPr/>
      <dgm:t>
        <a:bodyPr/>
        <a:lstStyle/>
        <a:p>
          <a:r>
            <a:rPr lang="es-MX" dirty="0" smtClean="0"/>
            <a:t>Mitos que justifican la exclusión</a:t>
          </a:r>
          <a:endParaRPr lang="es-MX" dirty="0"/>
        </a:p>
      </dgm:t>
    </dgm:pt>
    <dgm:pt modelId="{58A7AEA1-F67B-468E-B58D-0F0E4C5F2FC5}" type="parTrans" cxnId="{956A3E05-07EF-4D6B-9BE3-4C61E132B6EF}">
      <dgm:prSet/>
      <dgm:spPr/>
      <dgm:t>
        <a:bodyPr/>
        <a:lstStyle/>
        <a:p>
          <a:endParaRPr lang="es-MX"/>
        </a:p>
      </dgm:t>
    </dgm:pt>
    <dgm:pt modelId="{B480A364-FDD0-4CCD-88CE-878D436E2134}" type="sibTrans" cxnId="{956A3E05-07EF-4D6B-9BE3-4C61E132B6EF}">
      <dgm:prSet/>
      <dgm:spPr/>
      <dgm:t>
        <a:bodyPr/>
        <a:lstStyle/>
        <a:p>
          <a:endParaRPr lang="es-MX"/>
        </a:p>
      </dgm:t>
    </dgm:pt>
    <dgm:pt modelId="{2D25D412-A74B-47D2-88C2-0C0B4B382150}">
      <dgm:prSet phldrT="[Texto]"/>
      <dgm:spPr/>
      <dgm:t>
        <a:bodyPr/>
        <a:lstStyle/>
        <a:p>
          <a:r>
            <a:rPr lang="es-MX" dirty="0" smtClean="0"/>
            <a:t>La violencia estructural se oculta  en la conocida y cotidiana violencia  delictiva </a:t>
          </a:r>
          <a:endParaRPr lang="es-MX" dirty="0"/>
        </a:p>
      </dgm:t>
    </dgm:pt>
    <dgm:pt modelId="{9BCA9A6C-12EE-42FA-BA12-594877DEAEF5}" type="parTrans" cxnId="{01370E74-CADB-46E6-8BF5-8AD2061B6647}">
      <dgm:prSet/>
      <dgm:spPr/>
      <dgm:t>
        <a:bodyPr/>
        <a:lstStyle/>
        <a:p>
          <a:endParaRPr lang="es-MX"/>
        </a:p>
      </dgm:t>
    </dgm:pt>
    <dgm:pt modelId="{2F210DC2-DEC8-478C-B3D5-81A3297F014D}" type="sibTrans" cxnId="{01370E74-CADB-46E6-8BF5-8AD2061B6647}">
      <dgm:prSet/>
      <dgm:spPr/>
      <dgm:t>
        <a:bodyPr/>
        <a:lstStyle/>
        <a:p>
          <a:endParaRPr lang="es-MX"/>
        </a:p>
      </dgm:t>
    </dgm:pt>
    <dgm:pt modelId="{9F52A6B6-819A-41F4-967C-21B7F9CC2C81}">
      <dgm:prSet phldrT="[Texto]"/>
      <dgm:spPr/>
      <dgm:t>
        <a:bodyPr/>
        <a:lstStyle/>
        <a:p>
          <a:r>
            <a:rPr lang="es-MX" dirty="0" smtClean="0"/>
            <a:t>El resultado es la individualización subjetiva de la tragedia</a:t>
          </a:r>
          <a:endParaRPr lang="es-MX" dirty="0"/>
        </a:p>
      </dgm:t>
    </dgm:pt>
    <dgm:pt modelId="{E2A092DB-ADFA-4563-ABAE-AC7F3BEB4EDB}" type="sibTrans" cxnId="{6E796B8D-0BCE-4DF4-8527-832CAE898BCF}">
      <dgm:prSet/>
      <dgm:spPr/>
      <dgm:t>
        <a:bodyPr/>
        <a:lstStyle/>
        <a:p>
          <a:endParaRPr lang="es-MX"/>
        </a:p>
      </dgm:t>
    </dgm:pt>
    <dgm:pt modelId="{E8EE1E4C-7238-4E57-839C-92EA913126E9}" type="parTrans" cxnId="{6E796B8D-0BCE-4DF4-8527-832CAE898BCF}">
      <dgm:prSet/>
      <dgm:spPr/>
      <dgm:t>
        <a:bodyPr/>
        <a:lstStyle/>
        <a:p>
          <a:endParaRPr lang="es-MX"/>
        </a:p>
      </dgm:t>
    </dgm:pt>
    <dgm:pt modelId="{5EA13189-6DDA-4C49-B0C1-5F3260CDB758}" type="pres">
      <dgm:prSet presAssocID="{7D1E8D47-0C27-48FD-887A-88E2E6C4FB6D}" presName="Name0" presStyleCnt="0">
        <dgm:presLayoutVars>
          <dgm:dir/>
          <dgm:animLvl val="lvl"/>
          <dgm:resizeHandles val="exact"/>
        </dgm:presLayoutVars>
      </dgm:prSet>
      <dgm:spPr/>
      <dgm:t>
        <a:bodyPr/>
        <a:lstStyle/>
        <a:p>
          <a:endParaRPr lang="es-MX"/>
        </a:p>
      </dgm:t>
    </dgm:pt>
    <dgm:pt modelId="{62D33652-79C1-4A47-BAA7-ECBD57C3EC3A}" type="pres">
      <dgm:prSet presAssocID="{2D25D412-A74B-47D2-88C2-0C0B4B382150}" presName="boxAndChildren" presStyleCnt="0"/>
      <dgm:spPr/>
    </dgm:pt>
    <dgm:pt modelId="{21DF27D7-AD00-48D8-B58C-BC0406891999}" type="pres">
      <dgm:prSet presAssocID="{2D25D412-A74B-47D2-88C2-0C0B4B382150}" presName="parentTextBox" presStyleLbl="node1" presStyleIdx="0" presStyleCnt="3" custScaleY="65902"/>
      <dgm:spPr/>
      <dgm:t>
        <a:bodyPr/>
        <a:lstStyle/>
        <a:p>
          <a:endParaRPr lang="es-MX"/>
        </a:p>
      </dgm:t>
    </dgm:pt>
    <dgm:pt modelId="{ABA254EA-F09D-4384-93D2-026C21B48397}" type="pres">
      <dgm:prSet presAssocID="{E2A092DB-ADFA-4563-ABAE-AC7F3BEB4EDB}" presName="sp" presStyleCnt="0"/>
      <dgm:spPr/>
    </dgm:pt>
    <dgm:pt modelId="{AD5B5624-E66F-4CC0-B6A6-4AEEFBC80994}" type="pres">
      <dgm:prSet presAssocID="{9F52A6B6-819A-41F4-967C-21B7F9CC2C81}" presName="arrowAndChildren" presStyleCnt="0"/>
      <dgm:spPr/>
    </dgm:pt>
    <dgm:pt modelId="{0A274C8A-4A19-4716-87A1-A11B6144B184}" type="pres">
      <dgm:prSet presAssocID="{9F52A6B6-819A-41F4-967C-21B7F9CC2C81}" presName="parentTextArrow" presStyleLbl="node1" presStyleIdx="1" presStyleCnt="3" custScaleX="99729" custScaleY="46074"/>
      <dgm:spPr/>
      <dgm:t>
        <a:bodyPr/>
        <a:lstStyle/>
        <a:p>
          <a:endParaRPr lang="es-MX"/>
        </a:p>
      </dgm:t>
    </dgm:pt>
    <dgm:pt modelId="{C56B8037-C678-4E8C-9B9A-F66766DDF624}" type="pres">
      <dgm:prSet presAssocID="{B84E5EC2-BB6B-465C-8B34-D7D6A8D78C49}" presName="sp" presStyleCnt="0"/>
      <dgm:spPr/>
    </dgm:pt>
    <dgm:pt modelId="{FF17616D-5FEA-4197-8AC8-490BC6857497}" type="pres">
      <dgm:prSet presAssocID="{ED7CFE99-2C74-4102-ACD9-41192C60E45E}" presName="arrowAndChildren" presStyleCnt="0"/>
      <dgm:spPr/>
    </dgm:pt>
    <dgm:pt modelId="{7E0CE93A-F0B8-4091-809E-3E4A11FDB8E7}" type="pres">
      <dgm:prSet presAssocID="{ED7CFE99-2C74-4102-ACD9-41192C60E45E}" presName="parentTextArrow" presStyleLbl="node1" presStyleIdx="1" presStyleCnt="3"/>
      <dgm:spPr/>
      <dgm:t>
        <a:bodyPr/>
        <a:lstStyle/>
        <a:p>
          <a:endParaRPr lang="es-MX"/>
        </a:p>
      </dgm:t>
    </dgm:pt>
    <dgm:pt modelId="{0A045F2D-959D-4D25-B3BE-349F5FC711FD}" type="pres">
      <dgm:prSet presAssocID="{ED7CFE99-2C74-4102-ACD9-41192C60E45E}" presName="arrow" presStyleLbl="node1" presStyleIdx="2" presStyleCnt="3"/>
      <dgm:spPr/>
      <dgm:t>
        <a:bodyPr/>
        <a:lstStyle/>
        <a:p>
          <a:endParaRPr lang="es-MX"/>
        </a:p>
      </dgm:t>
    </dgm:pt>
    <dgm:pt modelId="{89FF16F3-D7C3-422B-B0C5-6CAD362C7941}" type="pres">
      <dgm:prSet presAssocID="{ED7CFE99-2C74-4102-ACD9-41192C60E45E}" presName="descendantArrow" presStyleCnt="0"/>
      <dgm:spPr/>
    </dgm:pt>
    <dgm:pt modelId="{8A041A60-0722-40AE-91E1-19DBA1A72F2D}" type="pres">
      <dgm:prSet presAssocID="{7DB06C4F-260B-47A2-B491-59FD78E3562B}" presName="childTextArrow" presStyleLbl="fgAccFollowNode1" presStyleIdx="0" presStyleCnt="2" custScaleY="77393">
        <dgm:presLayoutVars>
          <dgm:bulletEnabled val="1"/>
        </dgm:presLayoutVars>
      </dgm:prSet>
      <dgm:spPr/>
      <dgm:t>
        <a:bodyPr/>
        <a:lstStyle/>
        <a:p>
          <a:endParaRPr lang="es-MX"/>
        </a:p>
      </dgm:t>
    </dgm:pt>
    <dgm:pt modelId="{9226C828-9211-402E-9407-FFDC5B8A8E55}" type="pres">
      <dgm:prSet presAssocID="{9F71E3CD-4A87-4D8B-AEF0-47C76055372D}" presName="childTextArrow" presStyleLbl="fgAccFollowNode1" presStyleIdx="1" presStyleCnt="2" custScaleY="77393">
        <dgm:presLayoutVars>
          <dgm:bulletEnabled val="1"/>
        </dgm:presLayoutVars>
      </dgm:prSet>
      <dgm:spPr/>
      <dgm:t>
        <a:bodyPr/>
        <a:lstStyle/>
        <a:p>
          <a:endParaRPr lang="es-MX"/>
        </a:p>
      </dgm:t>
    </dgm:pt>
  </dgm:ptLst>
  <dgm:cxnLst>
    <dgm:cxn modelId="{628F4B94-94F8-4E0F-80B1-998C15CC21D2}" type="presOf" srcId="{2D25D412-A74B-47D2-88C2-0C0B4B382150}" destId="{21DF27D7-AD00-48D8-B58C-BC0406891999}" srcOrd="0" destOrd="0" presId="urn:microsoft.com/office/officeart/2005/8/layout/process4"/>
    <dgm:cxn modelId="{6E796B8D-0BCE-4DF4-8527-832CAE898BCF}" srcId="{7D1E8D47-0C27-48FD-887A-88E2E6C4FB6D}" destId="{9F52A6B6-819A-41F4-967C-21B7F9CC2C81}" srcOrd="1" destOrd="0" parTransId="{E8EE1E4C-7238-4E57-839C-92EA913126E9}" sibTransId="{E2A092DB-ADFA-4563-ABAE-AC7F3BEB4EDB}"/>
    <dgm:cxn modelId="{FDA2654F-840F-4031-B786-E94F824CB95E}" type="presOf" srcId="{9F52A6B6-819A-41F4-967C-21B7F9CC2C81}" destId="{0A274C8A-4A19-4716-87A1-A11B6144B184}" srcOrd="0" destOrd="0" presId="urn:microsoft.com/office/officeart/2005/8/layout/process4"/>
    <dgm:cxn modelId="{FB9102C2-11D4-4B83-9265-061F9553D311}" type="presOf" srcId="{ED7CFE99-2C74-4102-ACD9-41192C60E45E}" destId="{0A045F2D-959D-4D25-B3BE-349F5FC711FD}" srcOrd="1" destOrd="0" presId="urn:microsoft.com/office/officeart/2005/8/layout/process4"/>
    <dgm:cxn modelId="{956A3E05-07EF-4D6B-9BE3-4C61E132B6EF}" srcId="{ED7CFE99-2C74-4102-ACD9-41192C60E45E}" destId="{9F71E3CD-4A87-4D8B-AEF0-47C76055372D}" srcOrd="1" destOrd="0" parTransId="{58A7AEA1-F67B-468E-B58D-0F0E4C5F2FC5}" sibTransId="{B480A364-FDD0-4CCD-88CE-878D436E2134}"/>
    <dgm:cxn modelId="{04E9CEDD-4406-4B82-B68E-886812CE913B}" srcId="{7D1E8D47-0C27-48FD-887A-88E2E6C4FB6D}" destId="{ED7CFE99-2C74-4102-ACD9-41192C60E45E}" srcOrd="0" destOrd="0" parTransId="{B50868AA-2EC2-4907-8B54-4091D2A48EF5}" sibTransId="{B84E5EC2-BB6B-465C-8B34-D7D6A8D78C49}"/>
    <dgm:cxn modelId="{525D4515-2012-4CFD-B179-9C0EB37E7CE5}" srcId="{ED7CFE99-2C74-4102-ACD9-41192C60E45E}" destId="{7DB06C4F-260B-47A2-B491-59FD78E3562B}" srcOrd="0" destOrd="0" parTransId="{E215242A-F86F-44CD-93CD-A85C6D2FC584}" sibTransId="{F54EE860-9F2F-4BAE-A8E0-D44092C9B84B}"/>
    <dgm:cxn modelId="{C212C83D-FFD9-4E18-AB1C-76D3868D3C2C}" type="presOf" srcId="{9F71E3CD-4A87-4D8B-AEF0-47C76055372D}" destId="{9226C828-9211-402E-9407-FFDC5B8A8E55}" srcOrd="0" destOrd="0" presId="urn:microsoft.com/office/officeart/2005/8/layout/process4"/>
    <dgm:cxn modelId="{97C57C8E-DFC2-4744-A956-680114143B32}" type="presOf" srcId="{ED7CFE99-2C74-4102-ACD9-41192C60E45E}" destId="{7E0CE93A-F0B8-4091-809E-3E4A11FDB8E7}" srcOrd="0" destOrd="0" presId="urn:microsoft.com/office/officeart/2005/8/layout/process4"/>
    <dgm:cxn modelId="{180E901E-DAD7-4C09-942A-8B3B1F534278}" type="presOf" srcId="{7D1E8D47-0C27-48FD-887A-88E2E6C4FB6D}" destId="{5EA13189-6DDA-4C49-B0C1-5F3260CDB758}" srcOrd="0" destOrd="0" presId="urn:microsoft.com/office/officeart/2005/8/layout/process4"/>
    <dgm:cxn modelId="{B5D299DF-ECBD-44A6-98AA-49354DFB6C1E}" type="presOf" srcId="{7DB06C4F-260B-47A2-B491-59FD78E3562B}" destId="{8A041A60-0722-40AE-91E1-19DBA1A72F2D}" srcOrd="0" destOrd="0" presId="urn:microsoft.com/office/officeart/2005/8/layout/process4"/>
    <dgm:cxn modelId="{01370E74-CADB-46E6-8BF5-8AD2061B6647}" srcId="{7D1E8D47-0C27-48FD-887A-88E2E6C4FB6D}" destId="{2D25D412-A74B-47D2-88C2-0C0B4B382150}" srcOrd="2" destOrd="0" parTransId="{9BCA9A6C-12EE-42FA-BA12-594877DEAEF5}" sibTransId="{2F210DC2-DEC8-478C-B3D5-81A3297F014D}"/>
    <dgm:cxn modelId="{9DDB2BC4-0A71-4E6F-8C8C-594CE861880E}" type="presParOf" srcId="{5EA13189-6DDA-4C49-B0C1-5F3260CDB758}" destId="{62D33652-79C1-4A47-BAA7-ECBD57C3EC3A}" srcOrd="0" destOrd="0" presId="urn:microsoft.com/office/officeart/2005/8/layout/process4"/>
    <dgm:cxn modelId="{28EDD720-4185-4EE9-B8E7-9F2020F4E797}" type="presParOf" srcId="{62D33652-79C1-4A47-BAA7-ECBD57C3EC3A}" destId="{21DF27D7-AD00-48D8-B58C-BC0406891999}" srcOrd="0" destOrd="0" presId="urn:microsoft.com/office/officeart/2005/8/layout/process4"/>
    <dgm:cxn modelId="{34F47F7D-3130-4EEA-96EF-D96472D9F5D7}" type="presParOf" srcId="{5EA13189-6DDA-4C49-B0C1-5F3260CDB758}" destId="{ABA254EA-F09D-4384-93D2-026C21B48397}" srcOrd="1" destOrd="0" presId="urn:microsoft.com/office/officeart/2005/8/layout/process4"/>
    <dgm:cxn modelId="{7EF1F7B1-38B5-455C-B8B7-509DE4754350}" type="presParOf" srcId="{5EA13189-6DDA-4C49-B0C1-5F3260CDB758}" destId="{AD5B5624-E66F-4CC0-B6A6-4AEEFBC80994}" srcOrd="2" destOrd="0" presId="urn:microsoft.com/office/officeart/2005/8/layout/process4"/>
    <dgm:cxn modelId="{5F151DB9-9C96-4E1D-830B-3E1D3E2C4EEF}" type="presParOf" srcId="{AD5B5624-E66F-4CC0-B6A6-4AEEFBC80994}" destId="{0A274C8A-4A19-4716-87A1-A11B6144B184}" srcOrd="0" destOrd="0" presId="urn:microsoft.com/office/officeart/2005/8/layout/process4"/>
    <dgm:cxn modelId="{14FEB8C9-B964-449A-8673-F7005A999D15}" type="presParOf" srcId="{5EA13189-6DDA-4C49-B0C1-5F3260CDB758}" destId="{C56B8037-C678-4E8C-9B9A-F66766DDF624}" srcOrd="3" destOrd="0" presId="urn:microsoft.com/office/officeart/2005/8/layout/process4"/>
    <dgm:cxn modelId="{076C992D-313D-4B73-9E5C-1BB39A8EF2F6}" type="presParOf" srcId="{5EA13189-6DDA-4C49-B0C1-5F3260CDB758}" destId="{FF17616D-5FEA-4197-8AC8-490BC6857497}" srcOrd="4" destOrd="0" presId="urn:microsoft.com/office/officeart/2005/8/layout/process4"/>
    <dgm:cxn modelId="{E54EC44E-270E-4849-8BCF-9C4A1F5C5BB1}" type="presParOf" srcId="{FF17616D-5FEA-4197-8AC8-490BC6857497}" destId="{7E0CE93A-F0B8-4091-809E-3E4A11FDB8E7}" srcOrd="0" destOrd="0" presId="urn:microsoft.com/office/officeart/2005/8/layout/process4"/>
    <dgm:cxn modelId="{DE440B38-7F73-4A81-9BB0-17F4A8F1241A}" type="presParOf" srcId="{FF17616D-5FEA-4197-8AC8-490BC6857497}" destId="{0A045F2D-959D-4D25-B3BE-349F5FC711FD}" srcOrd="1" destOrd="0" presId="urn:microsoft.com/office/officeart/2005/8/layout/process4"/>
    <dgm:cxn modelId="{EE89B2D6-4D59-4B68-ACED-E7D9038CF470}" type="presParOf" srcId="{FF17616D-5FEA-4197-8AC8-490BC6857497}" destId="{89FF16F3-D7C3-422B-B0C5-6CAD362C7941}" srcOrd="2" destOrd="0" presId="urn:microsoft.com/office/officeart/2005/8/layout/process4"/>
    <dgm:cxn modelId="{1B6DE362-C054-4458-AB99-697FE8F5A631}" type="presParOf" srcId="{89FF16F3-D7C3-422B-B0C5-6CAD362C7941}" destId="{8A041A60-0722-40AE-91E1-19DBA1A72F2D}" srcOrd="0" destOrd="0" presId="urn:microsoft.com/office/officeart/2005/8/layout/process4"/>
    <dgm:cxn modelId="{6930956A-5F16-44D0-B06C-D5CEC4B3F8AA}" type="presParOf" srcId="{89FF16F3-D7C3-422B-B0C5-6CAD362C7941}" destId="{9226C828-9211-402E-9407-FFDC5B8A8E55}" srcOrd="1"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E580AF0-DCC5-4DB9-BC8B-43EC80A977CB}" type="doc">
      <dgm:prSet loTypeId="urn:microsoft.com/office/officeart/2009/3/layout/HorizontalOrganizationChart" loCatId="hierarchy" qsTypeId="urn:microsoft.com/office/officeart/2005/8/quickstyle/simple1" qsCatId="simple" csTypeId="urn:microsoft.com/office/officeart/2005/8/colors/accent1_1" csCatId="accent1" phldr="1"/>
      <dgm:spPr/>
      <dgm:t>
        <a:bodyPr/>
        <a:lstStyle/>
        <a:p>
          <a:endParaRPr lang="es-MX"/>
        </a:p>
      </dgm:t>
    </dgm:pt>
    <dgm:pt modelId="{87A4B650-5F46-43FB-BC43-6143E43950F3}">
      <dgm:prSet phldrT="[Texto]">
        <dgm:style>
          <a:lnRef idx="2">
            <a:schemeClr val="accent4"/>
          </a:lnRef>
          <a:fillRef idx="1">
            <a:schemeClr val="lt1"/>
          </a:fillRef>
          <a:effectRef idx="0">
            <a:schemeClr val="accent4"/>
          </a:effectRef>
          <a:fontRef idx="minor">
            <a:schemeClr val="dk1"/>
          </a:fontRef>
        </dgm:style>
      </dgm:prSet>
      <dgm:spPr>
        <a:solidFill>
          <a:schemeClr val="accent4">
            <a:lumMod val="20000"/>
            <a:lumOff val="80000"/>
          </a:schemeClr>
        </a:solidFill>
      </dgm:spPr>
      <dgm:t>
        <a:bodyPr/>
        <a:lstStyle/>
        <a:p>
          <a:r>
            <a:rPr lang="es-MX" dirty="0" smtClean="0"/>
            <a:t>Sociedad de la exclusión</a:t>
          </a:r>
          <a:endParaRPr lang="es-MX" dirty="0"/>
        </a:p>
      </dgm:t>
    </dgm:pt>
    <dgm:pt modelId="{3403C465-20FF-41EA-9D69-835359754C85}" type="parTrans" cxnId="{65506662-6261-48A3-8E79-CE4ECD601993}">
      <dgm:prSet/>
      <dgm:spPr/>
      <dgm:t>
        <a:bodyPr/>
        <a:lstStyle/>
        <a:p>
          <a:endParaRPr lang="es-MX"/>
        </a:p>
      </dgm:t>
    </dgm:pt>
    <dgm:pt modelId="{4E202A14-1E9A-466C-B97B-F30B087889A0}" type="sibTrans" cxnId="{65506662-6261-48A3-8E79-CE4ECD601993}">
      <dgm:prSet/>
      <dgm:spPr/>
      <dgm:t>
        <a:bodyPr/>
        <a:lstStyle/>
        <a:p>
          <a:endParaRPr lang="es-MX"/>
        </a:p>
      </dgm:t>
    </dgm:pt>
    <dgm:pt modelId="{76B6B86A-DEEC-4697-8636-ACEF2F455F0E}" type="asst">
      <dgm:prSet phldrT="[Texto]"/>
      <dgm:spPr/>
      <dgm:t>
        <a:bodyPr/>
        <a:lstStyle/>
        <a:p>
          <a:r>
            <a:rPr lang="es-MX" dirty="0" smtClean="0"/>
            <a:t>Su éxito  se concreta en el control social</a:t>
          </a:r>
        </a:p>
        <a:p>
          <a:r>
            <a:rPr lang="es-MX" dirty="0" smtClean="0"/>
            <a:t>punitivo</a:t>
          </a:r>
          <a:endParaRPr lang="es-MX" dirty="0"/>
        </a:p>
      </dgm:t>
    </dgm:pt>
    <dgm:pt modelId="{13337B8F-5FBD-4658-A48A-52C179063ED4}" type="parTrans" cxnId="{69C8D5E3-EDC8-4E09-BE21-BC025C392387}">
      <dgm:prSet/>
      <dgm:spPr/>
      <dgm:t>
        <a:bodyPr/>
        <a:lstStyle/>
        <a:p>
          <a:endParaRPr lang="es-MX"/>
        </a:p>
      </dgm:t>
    </dgm:pt>
    <dgm:pt modelId="{6664D5EC-93D4-45E0-9FF5-040BE3102696}" type="sibTrans" cxnId="{69C8D5E3-EDC8-4E09-BE21-BC025C392387}">
      <dgm:prSet/>
      <dgm:spPr/>
      <dgm:t>
        <a:bodyPr/>
        <a:lstStyle/>
        <a:p>
          <a:endParaRPr lang="es-MX"/>
        </a:p>
      </dgm:t>
    </dgm:pt>
    <dgm:pt modelId="{F8BB771C-C333-47D9-A5A9-0041313E55ED}">
      <dgm:prSet phldrT="[Texto]"/>
      <dgm:spPr/>
      <dgm:t>
        <a:bodyPr/>
        <a:lstStyle/>
        <a:p>
          <a:r>
            <a:rPr lang="es-MX" dirty="0" smtClean="0"/>
            <a:t>Industria del encierro</a:t>
          </a:r>
          <a:endParaRPr lang="es-MX" dirty="0"/>
        </a:p>
      </dgm:t>
    </dgm:pt>
    <dgm:pt modelId="{4BD0975C-4AF8-439B-8DF2-3DA3E2FF88E4}" type="parTrans" cxnId="{CBC4C3A2-3D94-4A88-A9CF-D582EA8DFDE9}">
      <dgm:prSet/>
      <dgm:spPr/>
      <dgm:t>
        <a:bodyPr/>
        <a:lstStyle/>
        <a:p>
          <a:endParaRPr lang="es-MX"/>
        </a:p>
      </dgm:t>
    </dgm:pt>
    <dgm:pt modelId="{A81513AF-BB63-4E11-9A8A-6DCCC37F8F79}" type="sibTrans" cxnId="{CBC4C3A2-3D94-4A88-A9CF-D582EA8DFDE9}">
      <dgm:prSet/>
      <dgm:spPr/>
      <dgm:t>
        <a:bodyPr/>
        <a:lstStyle/>
        <a:p>
          <a:endParaRPr lang="es-MX"/>
        </a:p>
      </dgm:t>
    </dgm:pt>
    <dgm:pt modelId="{B57A8798-7D12-4DF6-B3C0-2D80BDCCD7E3}">
      <dgm:prSet phldrT="[Texto]"/>
      <dgm:spPr/>
      <dgm:t>
        <a:bodyPr/>
        <a:lstStyle/>
        <a:p>
          <a:r>
            <a:rPr lang="es-MX" dirty="0" smtClean="0"/>
            <a:t>Sociedad del miedo y el riesgo</a:t>
          </a:r>
          <a:endParaRPr lang="es-MX" dirty="0"/>
        </a:p>
      </dgm:t>
    </dgm:pt>
    <dgm:pt modelId="{9DE528BB-D777-44BB-B0F7-3391C4FFC5B1}" type="parTrans" cxnId="{E76BB2EC-695E-4987-B0D3-9C694862C7F1}">
      <dgm:prSet/>
      <dgm:spPr/>
      <dgm:t>
        <a:bodyPr/>
        <a:lstStyle/>
        <a:p>
          <a:endParaRPr lang="es-MX"/>
        </a:p>
      </dgm:t>
    </dgm:pt>
    <dgm:pt modelId="{01EFD4ED-9506-4841-A19B-2EEF0E9E4D6B}" type="sibTrans" cxnId="{E76BB2EC-695E-4987-B0D3-9C694862C7F1}">
      <dgm:prSet/>
      <dgm:spPr/>
      <dgm:t>
        <a:bodyPr/>
        <a:lstStyle/>
        <a:p>
          <a:endParaRPr lang="es-MX"/>
        </a:p>
      </dgm:t>
    </dgm:pt>
    <dgm:pt modelId="{01A85FFD-825B-4E5D-A55D-FD1214C1DCB2}">
      <dgm:prSet phldrT="[Texto]"/>
      <dgm:spPr/>
      <dgm:t>
        <a:bodyPr/>
        <a:lstStyle/>
        <a:p>
          <a:r>
            <a:rPr lang="es-MX" dirty="0" smtClean="0"/>
            <a:t>Fragmentación social</a:t>
          </a:r>
        </a:p>
        <a:p>
          <a:r>
            <a:rPr lang="es-MX" dirty="0" smtClean="0"/>
            <a:t>Débil  cohesión social</a:t>
          </a:r>
          <a:endParaRPr lang="es-MX" dirty="0"/>
        </a:p>
      </dgm:t>
    </dgm:pt>
    <dgm:pt modelId="{34AD5778-4137-4774-85D7-A034666A6534}" type="parTrans" cxnId="{F8C4C2A3-7AAC-49CD-A046-30017BADE0C7}">
      <dgm:prSet/>
      <dgm:spPr/>
      <dgm:t>
        <a:bodyPr/>
        <a:lstStyle/>
        <a:p>
          <a:endParaRPr lang="es-MX"/>
        </a:p>
      </dgm:t>
    </dgm:pt>
    <dgm:pt modelId="{273400C8-4CAF-45C0-A2C7-0A19A154E26B}" type="sibTrans" cxnId="{F8C4C2A3-7AAC-49CD-A046-30017BADE0C7}">
      <dgm:prSet/>
      <dgm:spPr/>
      <dgm:t>
        <a:bodyPr/>
        <a:lstStyle/>
        <a:p>
          <a:endParaRPr lang="es-MX"/>
        </a:p>
      </dgm:t>
    </dgm:pt>
    <dgm:pt modelId="{CB36D412-6295-4827-A0C5-0CF600C04360}" type="pres">
      <dgm:prSet presAssocID="{5E580AF0-DCC5-4DB9-BC8B-43EC80A977CB}" presName="hierChild1" presStyleCnt="0">
        <dgm:presLayoutVars>
          <dgm:orgChart val="1"/>
          <dgm:chPref val="1"/>
          <dgm:dir/>
          <dgm:animOne val="branch"/>
          <dgm:animLvl val="lvl"/>
          <dgm:resizeHandles/>
        </dgm:presLayoutVars>
      </dgm:prSet>
      <dgm:spPr/>
      <dgm:t>
        <a:bodyPr/>
        <a:lstStyle/>
        <a:p>
          <a:endParaRPr lang="es-MX"/>
        </a:p>
      </dgm:t>
    </dgm:pt>
    <dgm:pt modelId="{3F67A3B0-EE39-4D11-B457-E220977DE1DC}" type="pres">
      <dgm:prSet presAssocID="{87A4B650-5F46-43FB-BC43-6143E43950F3}" presName="hierRoot1" presStyleCnt="0">
        <dgm:presLayoutVars>
          <dgm:hierBranch val="init"/>
        </dgm:presLayoutVars>
      </dgm:prSet>
      <dgm:spPr/>
    </dgm:pt>
    <dgm:pt modelId="{CE35C54D-52D6-4E03-B08A-8C97FE9B0726}" type="pres">
      <dgm:prSet presAssocID="{87A4B650-5F46-43FB-BC43-6143E43950F3}" presName="rootComposite1" presStyleCnt="0"/>
      <dgm:spPr/>
    </dgm:pt>
    <dgm:pt modelId="{803B187E-BA61-4158-B513-74EB99AE9479}" type="pres">
      <dgm:prSet presAssocID="{87A4B650-5F46-43FB-BC43-6143E43950F3}" presName="rootText1" presStyleLbl="node0" presStyleIdx="0" presStyleCnt="1" custScaleX="99958" custScaleY="234679">
        <dgm:presLayoutVars>
          <dgm:chPref val="3"/>
        </dgm:presLayoutVars>
      </dgm:prSet>
      <dgm:spPr/>
      <dgm:t>
        <a:bodyPr/>
        <a:lstStyle/>
        <a:p>
          <a:endParaRPr lang="es-MX"/>
        </a:p>
      </dgm:t>
    </dgm:pt>
    <dgm:pt modelId="{EC0F1038-AF1E-493F-8E2E-5181FFB40D7C}" type="pres">
      <dgm:prSet presAssocID="{87A4B650-5F46-43FB-BC43-6143E43950F3}" presName="rootConnector1" presStyleLbl="node1" presStyleIdx="0" presStyleCnt="0"/>
      <dgm:spPr/>
      <dgm:t>
        <a:bodyPr/>
        <a:lstStyle/>
        <a:p>
          <a:endParaRPr lang="es-MX"/>
        </a:p>
      </dgm:t>
    </dgm:pt>
    <dgm:pt modelId="{40FD4EEC-66B5-4B3E-9930-B3D72B90946D}" type="pres">
      <dgm:prSet presAssocID="{87A4B650-5F46-43FB-BC43-6143E43950F3}" presName="hierChild2" presStyleCnt="0"/>
      <dgm:spPr/>
    </dgm:pt>
    <dgm:pt modelId="{CA2AFAC2-1CCB-4D1E-BE03-45FAF814040A}" type="pres">
      <dgm:prSet presAssocID="{4BD0975C-4AF8-439B-8DF2-3DA3E2FF88E4}" presName="Name64" presStyleLbl="parChTrans1D2" presStyleIdx="0" presStyleCnt="4"/>
      <dgm:spPr/>
      <dgm:t>
        <a:bodyPr/>
        <a:lstStyle/>
        <a:p>
          <a:endParaRPr lang="es-MX"/>
        </a:p>
      </dgm:t>
    </dgm:pt>
    <dgm:pt modelId="{7216AACA-6BA8-4ADA-AA24-2EB0EC74FC83}" type="pres">
      <dgm:prSet presAssocID="{F8BB771C-C333-47D9-A5A9-0041313E55ED}" presName="hierRoot2" presStyleCnt="0">
        <dgm:presLayoutVars>
          <dgm:hierBranch val="init"/>
        </dgm:presLayoutVars>
      </dgm:prSet>
      <dgm:spPr/>
    </dgm:pt>
    <dgm:pt modelId="{1EA3AA84-0CF9-4C6E-9817-2752287FEF96}" type="pres">
      <dgm:prSet presAssocID="{F8BB771C-C333-47D9-A5A9-0041313E55ED}" presName="rootComposite" presStyleCnt="0"/>
      <dgm:spPr/>
    </dgm:pt>
    <dgm:pt modelId="{96FF17AF-5413-40E9-B033-98B3E92159BB}" type="pres">
      <dgm:prSet presAssocID="{F8BB771C-C333-47D9-A5A9-0041313E55ED}" presName="rootText" presStyleLbl="node2" presStyleIdx="0" presStyleCnt="3" custScaleY="196341">
        <dgm:presLayoutVars>
          <dgm:chPref val="3"/>
        </dgm:presLayoutVars>
      </dgm:prSet>
      <dgm:spPr/>
      <dgm:t>
        <a:bodyPr/>
        <a:lstStyle/>
        <a:p>
          <a:endParaRPr lang="es-MX"/>
        </a:p>
      </dgm:t>
    </dgm:pt>
    <dgm:pt modelId="{CE87637F-5E3E-400E-90B7-93CF1CC94AB9}" type="pres">
      <dgm:prSet presAssocID="{F8BB771C-C333-47D9-A5A9-0041313E55ED}" presName="rootConnector" presStyleLbl="node2" presStyleIdx="0" presStyleCnt="3"/>
      <dgm:spPr/>
      <dgm:t>
        <a:bodyPr/>
        <a:lstStyle/>
        <a:p>
          <a:endParaRPr lang="es-MX"/>
        </a:p>
      </dgm:t>
    </dgm:pt>
    <dgm:pt modelId="{DFF421F5-BE8A-48F2-B754-9C8FA4405265}" type="pres">
      <dgm:prSet presAssocID="{F8BB771C-C333-47D9-A5A9-0041313E55ED}" presName="hierChild4" presStyleCnt="0"/>
      <dgm:spPr/>
    </dgm:pt>
    <dgm:pt modelId="{103DBF4F-5172-4270-B616-5F0020CCA3F2}" type="pres">
      <dgm:prSet presAssocID="{F8BB771C-C333-47D9-A5A9-0041313E55ED}" presName="hierChild5" presStyleCnt="0"/>
      <dgm:spPr/>
    </dgm:pt>
    <dgm:pt modelId="{D8180B56-439D-4314-94AC-612D2FF0764A}" type="pres">
      <dgm:prSet presAssocID="{9DE528BB-D777-44BB-B0F7-3391C4FFC5B1}" presName="Name64" presStyleLbl="parChTrans1D2" presStyleIdx="1" presStyleCnt="4"/>
      <dgm:spPr/>
      <dgm:t>
        <a:bodyPr/>
        <a:lstStyle/>
        <a:p>
          <a:endParaRPr lang="es-MX"/>
        </a:p>
      </dgm:t>
    </dgm:pt>
    <dgm:pt modelId="{FBF8EABC-06ED-4715-A6DB-391DD092E688}" type="pres">
      <dgm:prSet presAssocID="{B57A8798-7D12-4DF6-B3C0-2D80BDCCD7E3}" presName="hierRoot2" presStyleCnt="0">
        <dgm:presLayoutVars>
          <dgm:hierBranch val="init"/>
        </dgm:presLayoutVars>
      </dgm:prSet>
      <dgm:spPr/>
    </dgm:pt>
    <dgm:pt modelId="{1A97C66F-E2EF-4C9F-BF89-00F60CE4F617}" type="pres">
      <dgm:prSet presAssocID="{B57A8798-7D12-4DF6-B3C0-2D80BDCCD7E3}" presName="rootComposite" presStyleCnt="0"/>
      <dgm:spPr/>
    </dgm:pt>
    <dgm:pt modelId="{4EB16635-7F42-4141-B052-8571A49BA697}" type="pres">
      <dgm:prSet presAssocID="{B57A8798-7D12-4DF6-B3C0-2D80BDCCD7E3}" presName="rootText" presStyleLbl="node2" presStyleIdx="1" presStyleCnt="3" custScaleY="143528">
        <dgm:presLayoutVars>
          <dgm:chPref val="3"/>
        </dgm:presLayoutVars>
      </dgm:prSet>
      <dgm:spPr/>
      <dgm:t>
        <a:bodyPr/>
        <a:lstStyle/>
        <a:p>
          <a:endParaRPr lang="es-MX"/>
        </a:p>
      </dgm:t>
    </dgm:pt>
    <dgm:pt modelId="{60D2333F-2CB3-4964-9509-9240369A9C57}" type="pres">
      <dgm:prSet presAssocID="{B57A8798-7D12-4DF6-B3C0-2D80BDCCD7E3}" presName="rootConnector" presStyleLbl="node2" presStyleIdx="1" presStyleCnt="3"/>
      <dgm:spPr/>
      <dgm:t>
        <a:bodyPr/>
        <a:lstStyle/>
        <a:p>
          <a:endParaRPr lang="es-MX"/>
        </a:p>
      </dgm:t>
    </dgm:pt>
    <dgm:pt modelId="{3EC4A5F8-8098-4557-85B7-74D08C5B8ACD}" type="pres">
      <dgm:prSet presAssocID="{B57A8798-7D12-4DF6-B3C0-2D80BDCCD7E3}" presName="hierChild4" presStyleCnt="0"/>
      <dgm:spPr/>
    </dgm:pt>
    <dgm:pt modelId="{1F7DC9EE-2FEB-4E3E-8EE4-469DFF277662}" type="pres">
      <dgm:prSet presAssocID="{B57A8798-7D12-4DF6-B3C0-2D80BDCCD7E3}" presName="hierChild5" presStyleCnt="0"/>
      <dgm:spPr/>
    </dgm:pt>
    <dgm:pt modelId="{6D11E77E-E936-4B90-B1AD-77CAB9D9F429}" type="pres">
      <dgm:prSet presAssocID="{34AD5778-4137-4774-85D7-A034666A6534}" presName="Name64" presStyleLbl="parChTrans1D2" presStyleIdx="2" presStyleCnt="4"/>
      <dgm:spPr/>
      <dgm:t>
        <a:bodyPr/>
        <a:lstStyle/>
        <a:p>
          <a:endParaRPr lang="es-MX"/>
        </a:p>
      </dgm:t>
    </dgm:pt>
    <dgm:pt modelId="{3D567709-3147-4C6C-A5B7-E36E3734EC9E}" type="pres">
      <dgm:prSet presAssocID="{01A85FFD-825B-4E5D-A55D-FD1214C1DCB2}" presName="hierRoot2" presStyleCnt="0">
        <dgm:presLayoutVars>
          <dgm:hierBranch val="init"/>
        </dgm:presLayoutVars>
      </dgm:prSet>
      <dgm:spPr/>
    </dgm:pt>
    <dgm:pt modelId="{570AA667-5EE5-4EE8-93B1-91755CBE61FA}" type="pres">
      <dgm:prSet presAssocID="{01A85FFD-825B-4E5D-A55D-FD1214C1DCB2}" presName="rootComposite" presStyleCnt="0"/>
      <dgm:spPr/>
    </dgm:pt>
    <dgm:pt modelId="{AE3C01F8-1A48-4BE7-A44E-68A3A7BAADFA}" type="pres">
      <dgm:prSet presAssocID="{01A85FFD-825B-4E5D-A55D-FD1214C1DCB2}" presName="rootText" presStyleLbl="node2" presStyleIdx="2" presStyleCnt="3" custScaleY="182042">
        <dgm:presLayoutVars>
          <dgm:chPref val="3"/>
        </dgm:presLayoutVars>
      </dgm:prSet>
      <dgm:spPr/>
      <dgm:t>
        <a:bodyPr/>
        <a:lstStyle/>
        <a:p>
          <a:endParaRPr lang="es-MX"/>
        </a:p>
      </dgm:t>
    </dgm:pt>
    <dgm:pt modelId="{0210D8C1-DA1C-43BB-8587-13FB2E807C47}" type="pres">
      <dgm:prSet presAssocID="{01A85FFD-825B-4E5D-A55D-FD1214C1DCB2}" presName="rootConnector" presStyleLbl="node2" presStyleIdx="2" presStyleCnt="3"/>
      <dgm:spPr/>
      <dgm:t>
        <a:bodyPr/>
        <a:lstStyle/>
        <a:p>
          <a:endParaRPr lang="es-MX"/>
        </a:p>
      </dgm:t>
    </dgm:pt>
    <dgm:pt modelId="{75839AFD-24B5-4C65-BA42-738C8FB05A6D}" type="pres">
      <dgm:prSet presAssocID="{01A85FFD-825B-4E5D-A55D-FD1214C1DCB2}" presName="hierChild4" presStyleCnt="0"/>
      <dgm:spPr/>
    </dgm:pt>
    <dgm:pt modelId="{2937A89F-CF50-4EE2-BF50-AE9B2E9A036A}" type="pres">
      <dgm:prSet presAssocID="{01A85FFD-825B-4E5D-A55D-FD1214C1DCB2}" presName="hierChild5" presStyleCnt="0"/>
      <dgm:spPr/>
    </dgm:pt>
    <dgm:pt modelId="{90079342-CBA1-4C12-A9B5-5FC72F760C4A}" type="pres">
      <dgm:prSet presAssocID="{87A4B650-5F46-43FB-BC43-6143E43950F3}" presName="hierChild3" presStyleCnt="0"/>
      <dgm:spPr/>
    </dgm:pt>
    <dgm:pt modelId="{22644217-A2F5-4189-8272-918A95FCD9F0}" type="pres">
      <dgm:prSet presAssocID="{13337B8F-5FBD-4658-A48A-52C179063ED4}" presName="Name115" presStyleLbl="parChTrans1D2" presStyleIdx="3" presStyleCnt="4"/>
      <dgm:spPr/>
      <dgm:t>
        <a:bodyPr/>
        <a:lstStyle/>
        <a:p>
          <a:endParaRPr lang="es-MX"/>
        </a:p>
      </dgm:t>
    </dgm:pt>
    <dgm:pt modelId="{7BEDD66C-CE09-4CE0-B3C0-6D0012CF0A55}" type="pres">
      <dgm:prSet presAssocID="{76B6B86A-DEEC-4697-8636-ACEF2F455F0E}" presName="hierRoot3" presStyleCnt="0">
        <dgm:presLayoutVars>
          <dgm:hierBranch val="init"/>
        </dgm:presLayoutVars>
      </dgm:prSet>
      <dgm:spPr/>
    </dgm:pt>
    <dgm:pt modelId="{EB4BA27E-CF80-452A-91CB-62BA83C698FF}" type="pres">
      <dgm:prSet presAssocID="{76B6B86A-DEEC-4697-8636-ACEF2F455F0E}" presName="rootComposite3" presStyleCnt="0"/>
      <dgm:spPr/>
    </dgm:pt>
    <dgm:pt modelId="{E9D1AA81-388C-437F-A466-40559526CA15}" type="pres">
      <dgm:prSet presAssocID="{76B6B86A-DEEC-4697-8636-ACEF2F455F0E}" presName="rootText3" presStyleLbl="asst1" presStyleIdx="0" presStyleCnt="1" custScaleY="194935">
        <dgm:presLayoutVars>
          <dgm:chPref val="3"/>
        </dgm:presLayoutVars>
      </dgm:prSet>
      <dgm:spPr/>
      <dgm:t>
        <a:bodyPr/>
        <a:lstStyle/>
        <a:p>
          <a:endParaRPr lang="es-MX"/>
        </a:p>
      </dgm:t>
    </dgm:pt>
    <dgm:pt modelId="{2CF46591-56AD-4C0D-88C0-BDDD80CB2FEA}" type="pres">
      <dgm:prSet presAssocID="{76B6B86A-DEEC-4697-8636-ACEF2F455F0E}" presName="rootConnector3" presStyleLbl="asst1" presStyleIdx="0" presStyleCnt="1"/>
      <dgm:spPr/>
      <dgm:t>
        <a:bodyPr/>
        <a:lstStyle/>
        <a:p>
          <a:endParaRPr lang="es-MX"/>
        </a:p>
      </dgm:t>
    </dgm:pt>
    <dgm:pt modelId="{37EA7031-65E1-4391-9DF0-8D9180170BF6}" type="pres">
      <dgm:prSet presAssocID="{76B6B86A-DEEC-4697-8636-ACEF2F455F0E}" presName="hierChild6" presStyleCnt="0"/>
      <dgm:spPr/>
    </dgm:pt>
    <dgm:pt modelId="{8397F2B0-F9F4-4496-AF12-29944012BDFF}" type="pres">
      <dgm:prSet presAssocID="{76B6B86A-DEEC-4697-8636-ACEF2F455F0E}" presName="hierChild7" presStyleCnt="0"/>
      <dgm:spPr/>
    </dgm:pt>
  </dgm:ptLst>
  <dgm:cxnLst>
    <dgm:cxn modelId="{928F550F-4EB7-4A9F-BBB9-5A190B01D8EA}" type="presOf" srcId="{9DE528BB-D777-44BB-B0F7-3391C4FFC5B1}" destId="{D8180B56-439D-4314-94AC-612D2FF0764A}" srcOrd="0" destOrd="0" presId="urn:microsoft.com/office/officeart/2009/3/layout/HorizontalOrganizationChart"/>
    <dgm:cxn modelId="{A88B25B1-C208-4DBF-BFC9-A8AE5706FBA8}" type="presOf" srcId="{01A85FFD-825B-4E5D-A55D-FD1214C1DCB2}" destId="{AE3C01F8-1A48-4BE7-A44E-68A3A7BAADFA}" srcOrd="0" destOrd="0" presId="urn:microsoft.com/office/officeart/2009/3/layout/HorizontalOrganizationChart"/>
    <dgm:cxn modelId="{65506662-6261-48A3-8E79-CE4ECD601993}" srcId="{5E580AF0-DCC5-4DB9-BC8B-43EC80A977CB}" destId="{87A4B650-5F46-43FB-BC43-6143E43950F3}" srcOrd="0" destOrd="0" parTransId="{3403C465-20FF-41EA-9D69-835359754C85}" sibTransId="{4E202A14-1E9A-466C-B97B-F30B087889A0}"/>
    <dgm:cxn modelId="{0DD15012-32BC-49CF-BA6C-99BF33626C19}" type="presOf" srcId="{F8BB771C-C333-47D9-A5A9-0041313E55ED}" destId="{96FF17AF-5413-40E9-B033-98B3E92159BB}" srcOrd="0" destOrd="0" presId="urn:microsoft.com/office/officeart/2009/3/layout/HorizontalOrganizationChart"/>
    <dgm:cxn modelId="{E76BB2EC-695E-4987-B0D3-9C694862C7F1}" srcId="{87A4B650-5F46-43FB-BC43-6143E43950F3}" destId="{B57A8798-7D12-4DF6-B3C0-2D80BDCCD7E3}" srcOrd="2" destOrd="0" parTransId="{9DE528BB-D777-44BB-B0F7-3391C4FFC5B1}" sibTransId="{01EFD4ED-9506-4841-A19B-2EEF0E9E4D6B}"/>
    <dgm:cxn modelId="{296DC9FD-4FEF-4ED5-BEE9-B43CB2F5B000}" type="presOf" srcId="{13337B8F-5FBD-4658-A48A-52C179063ED4}" destId="{22644217-A2F5-4189-8272-918A95FCD9F0}" srcOrd="0" destOrd="0" presId="urn:microsoft.com/office/officeart/2009/3/layout/HorizontalOrganizationChart"/>
    <dgm:cxn modelId="{5796BDB5-05C2-418B-BACB-811F53159BF3}" type="presOf" srcId="{76B6B86A-DEEC-4697-8636-ACEF2F455F0E}" destId="{E9D1AA81-388C-437F-A466-40559526CA15}" srcOrd="0" destOrd="0" presId="urn:microsoft.com/office/officeart/2009/3/layout/HorizontalOrganizationChart"/>
    <dgm:cxn modelId="{69C8D5E3-EDC8-4E09-BE21-BC025C392387}" srcId="{87A4B650-5F46-43FB-BC43-6143E43950F3}" destId="{76B6B86A-DEEC-4697-8636-ACEF2F455F0E}" srcOrd="0" destOrd="0" parTransId="{13337B8F-5FBD-4658-A48A-52C179063ED4}" sibTransId="{6664D5EC-93D4-45E0-9FF5-040BE3102696}"/>
    <dgm:cxn modelId="{0D98C7CE-AA3D-441E-A82D-A0E22B5CFA90}" type="presOf" srcId="{76B6B86A-DEEC-4697-8636-ACEF2F455F0E}" destId="{2CF46591-56AD-4C0D-88C0-BDDD80CB2FEA}" srcOrd="1" destOrd="0" presId="urn:microsoft.com/office/officeart/2009/3/layout/HorizontalOrganizationChart"/>
    <dgm:cxn modelId="{CBC4C3A2-3D94-4A88-A9CF-D582EA8DFDE9}" srcId="{87A4B650-5F46-43FB-BC43-6143E43950F3}" destId="{F8BB771C-C333-47D9-A5A9-0041313E55ED}" srcOrd="1" destOrd="0" parTransId="{4BD0975C-4AF8-439B-8DF2-3DA3E2FF88E4}" sibTransId="{A81513AF-BB63-4E11-9A8A-6DCCC37F8F79}"/>
    <dgm:cxn modelId="{86B99238-E2D4-4931-8B9A-77BC4294763D}" type="presOf" srcId="{B57A8798-7D12-4DF6-B3C0-2D80BDCCD7E3}" destId="{4EB16635-7F42-4141-B052-8571A49BA697}" srcOrd="0" destOrd="0" presId="urn:microsoft.com/office/officeart/2009/3/layout/HorizontalOrganizationChart"/>
    <dgm:cxn modelId="{A2104889-3BEE-4285-A2F6-1B969FDB1347}" type="presOf" srcId="{F8BB771C-C333-47D9-A5A9-0041313E55ED}" destId="{CE87637F-5E3E-400E-90B7-93CF1CC94AB9}" srcOrd="1" destOrd="0" presId="urn:microsoft.com/office/officeart/2009/3/layout/HorizontalOrganizationChart"/>
    <dgm:cxn modelId="{FB16F939-9923-491A-BE7D-A893FAD9E944}" type="presOf" srcId="{87A4B650-5F46-43FB-BC43-6143E43950F3}" destId="{EC0F1038-AF1E-493F-8E2E-5181FFB40D7C}" srcOrd="1" destOrd="0" presId="urn:microsoft.com/office/officeart/2009/3/layout/HorizontalOrganizationChart"/>
    <dgm:cxn modelId="{675A3A26-6894-4675-AD97-024B8691355F}" type="presOf" srcId="{87A4B650-5F46-43FB-BC43-6143E43950F3}" destId="{803B187E-BA61-4158-B513-74EB99AE9479}" srcOrd="0" destOrd="0" presId="urn:microsoft.com/office/officeart/2009/3/layout/HorizontalOrganizationChart"/>
    <dgm:cxn modelId="{AE6CD160-35A9-45AC-A262-9D78277845E9}" type="presOf" srcId="{B57A8798-7D12-4DF6-B3C0-2D80BDCCD7E3}" destId="{60D2333F-2CB3-4964-9509-9240369A9C57}" srcOrd="1" destOrd="0" presId="urn:microsoft.com/office/officeart/2009/3/layout/HorizontalOrganizationChart"/>
    <dgm:cxn modelId="{F8C4C2A3-7AAC-49CD-A046-30017BADE0C7}" srcId="{87A4B650-5F46-43FB-BC43-6143E43950F3}" destId="{01A85FFD-825B-4E5D-A55D-FD1214C1DCB2}" srcOrd="3" destOrd="0" parTransId="{34AD5778-4137-4774-85D7-A034666A6534}" sibTransId="{273400C8-4CAF-45C0-A2C7-0A19A154E26B}"/>
    <dgm:cxn modelId="{9E3D2767-B884-49EF-8A27-274C717F693B}" type="presOf" srcId="{5E580AF0-DCC5-4DB9-BC8B-43EC80A977CB}" destId="{CB36D412-6295-4827-A0C5-0CF600C04360}" srcOrd="0" destOrd="0" presId="urn:microsoft.com/office/officeart/2009/3/layout/HorizontalOrganizationChart"/>
    <dgm:cxn modelId="{81555869-1AEF-48E7-BFF8-5152DE80AE0A}" type="presOf" srcId="{01A85FFD-825B-4E5D-A55D-FD1214C1DCB2}" destId="{0210D8C1-DA1C-43BB-8587-13FB2E807C47}" srcOrd="1" destOrd="0" presId="urn:microsoft.com/office/officeart/2009/3/layout/HorizontalOrganizationChart"/>
    <dgm:cxn modelId="{A80D346A-DDE2-492C-AA5A-A26B71480E43}" type="presOf" srcId="{4BD0975C-4AF8-439B-8DF2-3DA3E2FF88E4}" destId="{CA2AFAC2-1CCB-4D1E-BE03-45FAF814040A}" srcOrd="0" destOrd="0" presId="urn:microsoft.com/office/officeart/2009/3/layout/HorizontalOrganizationChart"/>
    <dgm:cxn modelId="{B9F4AD2E-858C-4250-A668-877D75D572DD}" type="presOf" srcId="{34AD5778-4137-4774-85D7-A034666A6534}" destId="{6D11E77E-E936-4B90-B1AD-77CAB9D9F429}" srcOrd="0" destOrd="0" presId="urn:microsoft.com/office/officeart/2009/3/layout/HorizontalOrganizationChart"/>
    <dgm:cxn modelId="{BFB0BDFB-0905-4888-BA34-2FF5680A4451}" type="presParOf" srcId="{CB36D412-6295-4827-A0C5-0CF600C04360}" destId="{3F67A3B0-EE39-4D11-B457-E220977DE1DC}" srcOrd="0" destOrd="0" presId="urn:microsoft.com/office/officeart/2009/3/layout/HorizontalOrganizationChart"/>
    <dgm:cxn modelId="{D20308A3-AC6C-445D-880E-BADB5B357E48}" type="presParOf" srcId="{3F67A3B0-EE39-4D11-B457-E220977DE1DC}" destId="{CE35C54D-52D6-4E03-B08A-8C97FE9B0726}" srcOrd="0" destOrd="0" presId="urn:microsoft.com/office/officeart/2009/3/layout/HorizontalOrganizationChart"/>
    <dgm:cxn modelId="{E78AC7CD-E4EF-4188-A7E9-7F021FF283CB}" type="presParOf" srcId="{CE35C54D-52D6-4E03-B08A-8C97FE9B0726}" destId="{803B187E-BA61-4158-B513-74EB99AE9479}" srcOrd="0" destOrd="0" presId="urn:microsoft.com/office/officeart/2009/3/layout/HorizontalOrganizationChart"/>
    <dgm:cxn modelId="{CF08944A-1339-4AC3-B0DE-6A6A9873E1B0}" type="presParOf" srcId="{CE35C54D-52D6-4E03-B08A-8C97FE9B0726}" destId="{EC0F1038-AF1E-493F-8E2E-5181FFB40D7C}" srcOrd="1" destOrd="0" presId="urn:microsoft.com/office/officeart/2009/3/layout/HorizontalOrganizationChart"/>
    <dgm:cxn modelId="{4BABBA7C-0951-4680-904A-B83E8E0507E2}" type="presParOf" srcId="{3F67A3B0-EE39-4D11-B457-E220977DE1DC}" destId="{40FD4EEC-66B5-4B3E-9930-B3D72B90946D}" srcOrd="1" destOrd="0" presId="urn:microsoft.com/office/officeart/2009/3/layout/HorizontalOrganizationChart"/>
    <dgm:cxn modelId="{99094487-62FD-4BE2-98C8-4EB5D6E176BE}" type="presParOf" srcId="{40FD4EEC-66B5-4B3E-9930-B3D72B90946D}" destId="{CA2AFAC2-1CCB-4D1E-BE03-45FAF814040A}" srcOrd="0" destOrd="0" presId="urn:microsoft.com/office/officeart/2009/3/layout/HorizontalOrganizationChart"/>
    <dgm:cxn modelId="{7EF90A39-FD6D-40AC-8981-727D4456110C}" type="presParOf" srcId="{40FD4EEC-66B5-4B3E-9930-B3D72B90946D}" destId="{7216AACA-6BA8-4ADA-AA24-2EB0EC74FC83}" srcOrd="1" destOrd="0" presId="urn:microsoft.com/office/officeart/2009/3/layout/HorizontalOrganizationChart"/>
    <dgm:cxn modelId="{6C80F2A9-68B7-4312-B5BF-821F5D03C087}" type="presParOf" srcId="{7216AACA-6BA8-4ADA-AA24-2EB0EC74FC83}" destId="{1EA3AA84-0CF9-4C6E-9817-2752287FEF96}" srcOrd="0" destOrd="0" presId="urn:microsoft.com/office/officeart/2009/3/layout/HorizontalOrganizationChart"/>
    <dgm:cxn modelId="{75D74569-525B-48CD-8860-227CE0187E48}" type="presParOf" srcId="{1EA3AA84-0CF9-4C6E-9817-2752287FEF96}" destId="{96FF17AF-5413-40E9-B033-98B3E92159BB}" srcOrd="0" destOrd="0" presId="urn:microsoft.com/office/officeart/2009/3/layout/HorizontalOrganizationChart"/>
    <dgm:cxn modelId="{B25582E2-CACC-49AA-8A94-1733BDBC925E}" type="presParOf" srcId="{1EA3AA84-0CF9-4C6E-9817-2752287FEF96}" destId="{CE87637F-5E3E-400E-90B7-93CF1CC94AB9}" srcOrd="1" destOrd="0" presId="urn:microsoft.com/office/officeart/2009/3/layout/HorizontalOrganizationChart"/>
    <dgm:cxn modelId="{D6CF1276-1B9C-4992-8911-BDC08BBA43E5}" type="presParOf" srcId="{7216AACA-6BA8-4ADA-AA24-2EB0EC74FC83}" destId="{DFF421F5-BE8A-48F2-B754-9C8FA4405265}" srcOrd="1" destOrd="0" presId="urn:microsoft.com/office/officeart/2009/3/layout/HorizontalOrganizationChart"/>
    <dgm:cxn modelId="{26CFF67A-94A5-405D-B81D-C2B3A949AB65}" type="presParOf" srcId="{7216AACA-6BA8-4ADA-AA24-2EB0EC74FC83}" destId="{103DBF4F-5172-4270-B616-5F0020CCA3F2}" srcOrd="2" destOrd="0" presId="urn:microsoft.com/office/officeart/2009/3/layout/HorizontalOrganizationChart"/>
    <dgm:cxn modelId="{B8705D0E-CD00-4E7B-873C-C9D4C3080694}" type="presParOf" srcId="{40FD4EEC-66B5-4B3E-9930-B3D72B90946D}" destId="{D8180B56-439D-4314-94AC-612D2FF0764A}" srcOrd="2" destOrd="0" presId="urn:microsoft.com/office/officeart/2009/3/layout/HorizontalOrganizationChart"/>
    <dgm:cxn modelId="{DB8BE633-8D02-43A2-A38C-BED6EB179D43}" type="presParOf" srcId="{40FD4EEC-66B5-4B3E-9930-B3D72B90946D}" destId="{FBF8EABC-06ED-4715-A6DB-391DD092E688}" srcOrd="3" destOrd="0" presId="urn:microsoft.com/office/officeart/2009/3/layout/HorizontalOrganizationChart"/>
    <dgm:cxn modelId="{9C59A644-AAD7-4526-B33F-420744996495}" type="presParOf" srcId="{FBF8EABC-06ED-4715-A6DB-391DD092E688}" destId="{1A97C66F-E2EF-4C9F-BF89-00F60CE4F617}" srcOrd="0" destOrd="0" presId="urn:microsoft.com/office/officeart/2009/3/layout/HorizontalOrganizationChart"/>
    <dgm:cxn modelId="{CF05A917-9FF2-4587-9A96-DCAD40B1C1DE}" type="presParOf" srcId="{1A97C66F-E2EF-4C9F-BF89-00F60CE4F617}" destId="{4EB16635-7F42-4141-B052-8571A49BA697}" srcOrd="0" destOrd="0" presId="urn:microsoft.com/office/officeart/2009/3/layout/HorizontalOrganizationChart"/>
    <dgm:cxn modelId="{CD8ACA39-5018-4449-B56C-C8EF1BC358B0}" type="presParOf" srcId="{1A97C66F-E2EF-4C9F-BF89-00F60CE4F617}" destId="{60D2333F-2CB3-4964-9509-9240369A9C57}" srcOrd="1" destOrd="0" presId="urn:microsoft.com/office/officeart/2009/3/layout/HorizontalOrganizationChart"/>
    <dgm:cxn modelId="{F1665CB9-DB76-4D22-B532-7573558CCD02}" type="presParOf" srcId="{FBF8EABC-06ED-4715-A6DB-391DD092E688}" destId="{3EC4A5F8-8098-4557-85B7-74D08C5B8ACD}" srcOrd="1" destOrd="0" presId="urn:microsoft.com/office/officeart/2009/3/layout/HorizontalOrganizationChart"/>
    <dgm:cxn modelId="{816A0C1D-DEDE-489D-805A-375BB38C7F41}" type="presParOf" srcId="{FBF8EABC-06ED-4715-A6DB-391DD092E688}" destId="{1F7DC9EE-2FEB-4E3E-8EE4-469DFF277662}" srcOrd="2" destOrd="0" presId="urn:microsoft.com/office/officeart/2009/3/layout/HorizontalOrganizationChart"/>
    <dgm:cxn modelId="{2F21240D-FE4A-4B80-A363-14B4A6B5CDD9}" type="presParOf" srcId="{40FD4EEC-66B5-4B3E-9930-B3D72B90946D}" destId="{6D11E77E-E936-4B90-B1AD-77CAB9D9F429}" srcOrd="4" destOrd="0" presId="urn:microsoft.com/office/officeart/2009/3/layout/HorizontalOrganizationChart"/>
    <dgm:cxn modelId="{63400B18-4F9E-4926-9094-F839CAF24CF4}" type="presParOf" srcId="{40FD4EEC-66B5-4B3E-9930-B3D72B90946D}" destId="{3D567709-3147-4C6C-A5B7-E36E3734EC9E}" srcOrd="5" destOrd="0" presId="urn:microsoft.com/office/officeart/2009/3/layout/HorizontalOrganizationChart"/>
    <dgm:cxn modelId="{2DDC6DA0-5381-4A18-BB79-26E85A725DF5}" type="presParOf" srcId="{3D567709-3147-4C6C-A5B7-E36E3734EC9E}" destId="{570AA667-5EE5-4EE8-93B1-91755CBE61FA}" srcOrd="0" destOrd="0" presId="urn:microsoft.com/office/officeart/2009/3/layout/HorizontalOrganizationChart"/>
    <dgm:cxn modelId="{820A5D73-B8DC-4261-B113-74CA721DA3C3}" type="presParOf" srcId="{570AA667-5EE5-4EE8-93B1-91755CBE61FA}" destId="{AE3C01F8-1A48-4BE7-A44E-68A3A7BAADFA}" srcOrd="0" destOrd="0" presId="urn:microsoft.com/office/officeart/2009/3/layout/HorizontalOrganizationChart"/>
    <dgm:cxn modelId="{D5B4F306-CC35-4836-810F-9A16B280C81E}" type="presParOf" srcId="{570AA667-5EE5-4EE8-93B1-91755CBE61FA}" destId="{0210D8C1-DA1C-43BB-8587-13FB2E807C47}" srcOrd="1" destOrd="0" presId="urn:microsoft.com/office/officeart/2009/3/layout/HorizontalOrganizationChart"/>
    <dgm:cxn modelId="{E731982D-8077-4A23-A8AD-45359111A689}" type="presParOf" srcId="{3D567709-3147-4C6C-A5B7-E36E3734EC9E}" destId="{75839AFD-24B5-4C65-BA42-738C8FB05A6D}" srcOrd="1" destOrd="0" presId="urn:microsoft.com/office/officeart/2009/3/layout/HorizontalOrganizationChart"/>
    <dgm:cxn modelId="{904E56B0-827C-439B-B271-D8D61143E11F}" type="presParOf" srcId="{3D567709-3147-4C6C-A5B7-E36E3734EC9E}" destId="{2937A89F-CF50-4EE2-BF50-AE9B2E9A036A}" srcOrd="2" destOrd="0" presId="urn:microsoft.com/office/officeart/2009/3/layout/HorizontalOrganizationChart"/>
    <dgm:cxn modelId="{71B441D9-9AB6-4942-BEBF-2F615BE30CBC}" type="presParOf" srcId="{3F67A3B0-EE39-4D11-B457-E220977DE1DC}" destId="{90079342-CBA1-4C12-A9B5-5FC72F760C4A}" srcOrd="2" destOrd="0" presId="urn:microsoft.com/office/officeart/2009/3/layout/HorizontalOrganizationChart"/>
    <dgm:cxn modelId="{BE93A1D9-4BBB-4FF8-84FC-686CE800A755}" type="presParOf" srcId="{90079342-CBA1-4C12-A9B5-5FC72F760C4A}" destId="{22644217-A2F5-4189-8272-918A95FCD9F0}" srcOrd="0" destOrd="0" presId="urn:microsoft.com/office/officeart/2009/3/layout/HorizontalOrganizationChart"/>
    <dgm:cxn modelId="{52C81A45-86F4-4581-9B7B-8C10B75F5292}" type="presParOf" srcId="{90079342-CBA1-4C12-A9B5-5FC72F760C4A}" destId="{7BEDD66C-CE09-4CE0-B3C0-6D0012CF0A55}" srcOrd="1" destOrd="0" presId="urn:microsoft.com/office/officeart/2009/3/layout/HorizontalOrganizationChart"/>
    <dgm:cxn modelId="{9CBE6544-5527-4DEB-AF12-5D4247EA871D}" type="presParOf" srcId="{7BEDD66C-CE09-4CE0-B3C0-6D0012CF0A55}" destId="{EB4BA27E-CF80-452A-91CB-62BA83C698FF}" srcOrd="0" destOrd="0" presId="urn:microsoft.com/office/officeart/2009/3/layout/HorizontalOrganizationChart"/>
    <dgm:cxn modelId="{506B9739-F778-4D5B-A777-BDA03DED92AB}" type="presParOf" srcId="{EB4BA27E-CF80-452A-91CB-62BA83C698FF}" destId="{E9D1AA81-388C-437F-A466-40559526CA15}" srcOrd="0" destOrd="0" presId="urn:microsoft.com/office/officeart/2009/3/layout/HorizontalOrganizationChart"/>
    <dgm:cxn modelId="{4C200F37-930B-45E5-B813-C09F6111FFE3}" type="presParOf" srcId="{EB4BA27E-CF80-452A-91CB-62BA83C698FF}" destId="{2CF46591-56AD-4C0D-88C0-BDDD80CB2FEA}" srcOrd="1" destOrd="0" presId="urn:microsoft.com/office/officeart/2009/3/layout/HorizontalOrganizationChart"/>
    <dgm:cxn modelId="{595E6593-2DBE-4E4E-A6A9-0EF97991E8AD}" type="presParOf" srcId="{7BEDD66C-CE09-4CE0-B3C0-6D0012CF0A55}" destId="{37EA7031-65E1-4391-9DF0-8D9180170BF6}" srcOrd="1" destOrd="0" presId="urn:microsoft.com/office/officeart/2009/3/layout/HorizontalOrganizationChart"/>
    <dgm:cxn modelId="{FD8029DE-9A2D-4FCE-8A43-95C5E95377C8}" type="presParOf" srcId="{7BEDD66C-CE09-4CE0-B3C0-6D0012CF0A55}" destId="{8397F2B0-F9F4-4496-AF12-29944012BDFF}" srcOrd="2" destOrd="0" presId="urn:microsoft.com/office/officeart/2009/3/layout/HorizontalOrganizationChar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8D0F58-8D3F-4C54-BA6C-9C0629007216}" type="doc">
      <dgm:prSet loTypeId="urn:microsoft.com/office/officeart/2005/8/layout/venn3" loCatId="relationship" qsTypeId="urn:microsoft.com/office/officeart/2005/8/quickstyle/simple1" qsCatId="simple" csTypeId="urn:microsoft.com/office/officeart/2005/8/colors/accent2_1" csCatId="accent2" phldr="1"/>
      <dgm:spPr/>
      <dgm:t>
        <a:bodyPr/>
        <a:lstStyle/>
        <a:p>
          <a:endParaRPr lang="es-MX"/>
        </a:p>
      </dgm:t>
    </dgm:pt>
    <dgm:pt modelId="{9DA7F46A-099F-4AE7-A7C2-54C1C3A12D95}">
      <dgm:prSet phldrT="[Texto]"/>
      <dgm:spPr/>
      <dgm:t>
        <a:bodyPr/>
        <a:lstStyle/>
        <a:p>
          <a:r>
            <a:rPr lang="es-CR" dirty="0" smtClean="0"/>
            <a:t>El control social tradicional centrado la punición</a:t>
          </a:r>
          <a:endParaRPr lang="es-MX" dirty="0"/>
        </a:p>
      </dgm:t>
    </dgm:pt>
    <dgm:pt modelId="{0637F059-6850-4EF2-9CCF-0A3FC020A187}" type="parTrans" cxnId="{26ED310F-9D44-4971-B143-740565DBC9A3}">
      <dgm:prSet/>
      <dgm:spPr/>
      <dgm:t>
        <a:bodyPr/>
        <a:lstStyle/>
        <a:p>
          <a:endParaRPr lang="es-MX"/>
        </a:p>
      </dgm:t>
    </dgm:pt>
    <dgm:pt modelId="{817B2E3A-9C47-4942-BABB-58E3BE0B287B}" type="sibTrans" cxnId="{26ED310F-9D44-4971-B143-740565DBC9A3}">
      <dgm:prSet/>
      <dgm:spPr/>
      <dgm:t>
        <a:bodyPr/>
        <a:lstStyle/>
        <a:p>
          <a:endParaRPr lang="es-MX"/>
        </a:p>
      </dgm:t>
    </dgm:pt>
    <dgm:pt modelId="{D178ED3A-0FD3-4426-BB79-0123A58C4A4B}">
      <dgm:prSet phldrT="[Texto]"/>
      <dgm:spPr/>
      <dgm:t>
        <a:bodyPr/>
        <a:lstStyle/>
        <a:p>
          <a:r>
            <a:rPr lang="es-CR" dirty="0" smtClean="0"/>
            <a:t>presenta una constante,</a:t>
          </a:r>
          <a:endParaRPr lang="es-MX" dirty="0"/>
        </a:p>
      </dgm:t>
    </dgm:pt>
    <dgm:pt modelId="{5BDAAD94-8876-407E-802E-CFC9189CA272}" type="parTrans" cxnId="{7D03818B-8F65-44C9-8EA3-8D1A64C82812}">
      <dgm:prSet/>
      <dgm:spPr/>
      <dgm:t>
        <a:bodyPr/>
        <a:lstStyle/>
        <a:p>
          <a:endParaRPr lang="es-MX"/>
        </a:p>
      </dgm:t>
    </dgm:pt>
    <dgm:pt modelId="{6D26B410-9731-419A-BFA8-5BB00065B9B3}" type="sibTrans" cxnId="{7D03818B-8F65-44C9-8EA3-8D1A64C82812}">
      <dgm:prSet/>
      <dgm:spPr/>
      <dgm:t>
        <a:bodyPr/>
        <a:lstStyle/>
        <a:p>
          <a:endParaRPr lang="es-MX"/>
        </a:p>
      </dgm:t>
    </dgm:pt>
    <dgm:pt modelId="{79CB3CC8-98A1-4BF3-B7C8-D7A63F4AF65F}">
      <dgm:prSet phldrT="[Texto]"/>
      <dgm:spPr/>
      <dgm:t>
        <a:bodyPr/>
        <a:lstStyle/>
        <a:p>
          <a:r>
            <a:rPr lang="es-CR" dirty="0" smtClean="0"/>
            <a:t>el fracaso para garantizar la seguridad y el bienestar de los ciudadanos</a:t>
          </a:r>
          <a:endParaRPr lang="es-MX" dirty="0"/>
        </a:p>
      </dgm:t>
    </dgm:pt>
    <dgm:pt modelId="{DC3E97CF-F27D-4199-84B7-3BFD234EBA2B}" type="parTrans" cxnId="{49742009-CF89-461F-9A47-BE8C2F31F16F}">
      <dgm:prSet/>
      <dgm:spPr/>
      <dgm:t>
        <a:bodyPr/>
        <a:lstStyle/>
        <a:p>
          <a:endParaRPr lang="es-MX"/>
        </a:p>
      </dgm:t>
    </dgm:pt>
    <dgm:pt modelId="{45DAD2A6-73F7-4733-94E4-FCA3F00D13A2}" type="sibTrans" cxnId="{49742009-CF89-461F-9A47-BE8C2F31F16F}">
      <dgm:prSet/>
      <dgm:spPr/>
      <dgm:t>
        <a:bodyPr/>
        <a:lstStyle/>
        <a:p>
          <a:endParaRPr lang="es-MX"/>
        </a:p>
      </dgm:t>
    </dgm:pt>
    <dgm:pt modelId="{EC742C2A-C942-4D99-805C-F5D954D8D90A}">
      <dgm:prSet phldrT="[Texto]"/>
      <dgm:spPr/>
      <dgm:t>
        <a:bodyPr/>
        <a:lstStyle/>
        <a:p>
          <a:r>
            <a:rPr lang="es-CR" dirty="0" smtClean="0"/>
            <a:t>su éxito radica en la consolidación del modelo de poder vigente</a:t>
          </a:r>
          <a:endParaRPr lang="es-MX" dirty="0"/>
        </a:p>
      </dgm:t>
    </dgm:pt>
    <dgm:pt modelId="{ABF35D40-2F21-4358-98E4-3CDDA0515C48}" type="parTrans" cxnId="{E0E69B52-3195-46CB-9AC1-B47F8EC6CB6F}">
      <dgm:prSet/>
      <dgm:spPr/>
      <dgm:t>
        <a:bodyPr/>
        <a:lstStyle/>
        <a:p>
          <a:endParaRPr lang="es-MX"/>
        </a:p>
      </dgm:t>
    </dgm:pt>
    <dgm:pt modelId="{9538B1C4-C0E6-4FF3-B239-C85DB6F82544}" type="sibTrans" cxnId="{E0E69B52-3195-46CB-9AC1-B47F8EC6CB6F}">
      <dgm:prSet/>
      <dgm:spPr/>
      <dgm:t>
        <a:bodyPr/>
        <a:lstStyle/>
        <a:p>
          <a:endParaRPr lang="es-MX"/>
        </a:p>
      </dgm:t>
    </dgm:pt>
    <dgm:pt modelId="{70197814-ECF8-4D2B-A4B2-EF4F2EEC7911}" type="pres">
      <dgm:prSet presAssocID="{708D0F58-8D3F-4C54-BA6C-9C0629007216}" presName="Name0" presStyleCnt="0">
        <dgm:presLayoutVars>
          <dgm:dir/>
          <dgm:resizeHandles val="exact"/>
        </dgm:presLayoutVars>
      </dgm:prSet>
      <dgm:spPr/>
      <dgm:t>
        <a:bodyPr/>
        <a:lstStyle/>
        <a:p>
          <a:endParaRPr lang="es-MX"/>
        </a:p>
      </dgm:t>
    </dgm:pt>
    <dgm:pt modelId="{DC03163B-7B0C-4AB4-B99B-1F7F4762E384}" type="pres">
      <dgm:prSet presAssocID="{9DA7F46A-099F-4AE7-A7C2-54C1C3A12D95}" presName="Name5" presStyleLbl="vennNode1" presStyleIdx="0" presStyleCnt="4">
        <dgm:presLayoutVars>
          <dgm:bulletEnabled val="1"/>
        </dgm:presLayoutVars>
      </dgm:prSet>
      <dgm:spPr/>
      <dgm:t>
        <a:bodyPr/>
        <a:lstStyle/>
        <a:p>
          <a:endParaRPr lang="es-MX"/>
        </a:p>
      </dgm:t>
    </dgm:pt>
    <dgm:pt modelId="{0518CC12-B7D7-499B-B12C-50EBDC7416FB}" type="pres">
      <dgm:prSet presAssocID="{817B2E3A-9C47-4942-BABB-58E3BE0B287B}" presName="space" presStyleCnt="0"/>
      <dgm:spPr/>
    </dgm:pt>
    <dgm:pt modelId="{8380D830-0A88-4A9C-A609-E93BE34EB629}" type="pres">
      <dgm:prSet presAssocID="{D178ED3A-0FD3-4426-BB79-0123A58C4A4B}" presName="Name5" presStyleLbl="vennNode1" presStyleIdx="1" presStyleCnt="4">
        <dgm:presLayoutVars>
          <dgm:bulletEnabled val="1"/>
        </dgm:presLayoutVars>
      </dgm:prSet>
      <dgm:spPr/>
      <dgm:t>
        <a:bodyPr/>
        <a:lstStyle/>
        <a:p>
          <a:endParaRPr lang="es-MX"/>
        </a:p>
      </dgm:t>
    </dgm:pt>
    <dgm:pt modelId="{61BECF27-F3C7-46A8-880A-1F1D2B8E6834}" type="pres">
      <dgm:prSet presAssocID="{6D26B410-9731-419A-BFA8-5BB00065B9B3}" presName="space" presStyleCnt="0"/>
      <dgm:spPr/>
    </dgm:pt>
    <dgm:pt modelId="{457472B0-FB0D-41FC-9BCC-DA542B7DF0E7}" type="pres">
      <dgm:prSet presAssocID="{79CB3CC8-98A1-4BF3-B7C8-D7A63F4AF65F}" presName="Name5" presStyleLbl="vennNode1" presStyleIdx="2" presStyleCnt="4">
        <dgm:presLayoutVars>
          <dgm:bulletEnabled val="1"/>
        </dgm:presLayoutVars>
      </dgm:prSet>
      <dgm:spPr/>
      <dgm:t>
        <a:bodyPr/>
        <a:lstStyle/>
        <a:p>
          <a:endParaRPr lang="es-MX"/>
        </a:p>
      </dgm:t>
    </dgm:pt>
    <dgm:pt modelId="{DCA247E7-9C4A-4281-9B53-317C4E187B25}" type="pres">
      <dgm:prSet presAssocID="{45DAD2A6-73F7-4733-94E4-FCA3F00D13A2}" presName="space" presStyleCnt="0"/>
      <dgm:spPr/>
    </dgm:pt>
    <dgm:pt modelId="{88252C1F-8EF6-4A97-B5E6-A58A8212E186}" type="pres">
      <dgm:prSet presAssocID="{EC742C2A-C942-4D99-805C-F5D954D8D90A}" presName="Name5" presStyleLbl="vennNode1" presStyleIdx="3" presStyleCnt="4">
        <dgm:presLayoutVars>
          <dgm:bulletEnabled val="1"/>
        </dgm:presLayoutVars>
      </dgm:prSet>
      <dgm:spPr/>
      <dgm:t>
        <a:bodyPr/>
        <a:lstStyle/>
        <a:p>
          <a:endParaRPr lang="es-MX"/>
        </a:p>
      </dgm:t>
    </dgm:pt>
  </dgm:ptLst>
  <dgm:cxnLst>
    <dgm:cxn modelId="{49742009-CF89-461F-9A47-BE8C2F31F16F}" srcId="{708D0F58-8D3F-4C54-BA6C-9C0629007216}" destId="{79CB3CC8-98A1-4BF3-B7C8-D7A63F4AF65F}" srcOrd="2" destOrd="0" parTransId="{DC3E97CF-F27D-4199-84B7-3BFD234EBA2B}" sibTransId="{45DAD2A6-73F7-4733-94E4-FCA3F00D13A2}"/>
    <dgm:cxn modelId="{7D03818B-8F65-44C9-8EA3-8D1A64C82812}" srcId="{708D0F58-8D3F-4C54-BA6C-9C0629007216}" destId="{D178ED3A-0FD3-4426-BB79-0123A58C4A4B}" srcOrd="1" destOrd="0" parTransId="{5BDAAD94-8876-407E-802E-CFC9189CA272}" sibTransId="{6D26B410-9731-419A-BFA8-5BB00065B9B3}"/>
    <dgm:cxn modelId="{39674459-1AB9-490B-A0C6-52F946A7DD37}" type="presOf" srcId="{9DA7F46A-099F-4AE7-A7C2-54C1C3A12D95}" destId="{DC03163B-7B0C-4AB4-B99B-1F7F4762E384}" srcOrd="0" destOrd="0" presId="urn:microsoft.com/office/officeart/2005/8/layout/venn3"/>
    <dgm:cxn modelId="{26ED310F-9D44-4971-B143-740565DBC9A3}" srcId="{708D0F58-8D3F-4C54-BA6C-9C0629007216}" destId="{9DA7F46A-099F-4AE7-A7C2-54C1C3A12D95}" srcOrd="0" destOrd="0" parTransId="{0637F059-6850-4EF2-9CCF-0A3FC020A187}" sibTransId="{817B2E3A-9C47-4942-BABB-58E3BE0B287B}"/>
    <dgm:cxn modelId="{90B6BBA4-694A-480E-8775-9F8DAF0AC51F}" type="presOf" srcId="{EC742C2A-C942-4D99-805C-F5D954D8D90A}" destId="{88252C1F-8EF6-4A97-B5E6-A58A8212E186}" srcOrd="0" destOrd="0" presId="urn:microsoft.com/office/officeart/2005/8/layout/venn3"/>
    <dgm:cxn modelId="{3E81FD0C-93B6-449F-8B23-F19EA4A2805E}" type="presOf" srcId="{708D0F58-8D3F-4C54-BA6C-9C0629007216}" destId="{70197814-ECF8-4D2B-A4B2-EF4F2EEC7911}" srcOrd="0" destOrd="0" presId="urn:microsoft.com/office/officeart/2005/8/layout/venn3"/>
    <dgm:cxn modelId="{E0E69B52-3195-46CB-9AC1-B47F8EC6CB6F}" srcId="{708D0F58-8D3F-4C54-BA6C-9C0629007216}" destId="{EC742C2A-C942-4D99-805C-F5D954D8D90A}" srcOrd="3" destOrd="0" parTransId="{ABF35D40-2F21-4358-98E4-3CDDA0515C48}" sibTransId="{9538B1C4-C0E6-4FF3-B239-C85DB6F82544}"/>
    <dgm:cxn modelId="{87DB2FCE-3C83-4307-AE8F-DF022E3B719D}" type="presOf" srcId="{79CB3CC8-98A1-4BF3-B7C8-D7A63F4AF65F}" destId="{457472B0-FB0D-41FC-9BCC-DA542B7DF0E7}" srcOrd="0" destOrd="0" presId="urn:microsoft.com/office/officeart/2005/8/layout/venn3"/>
    <dgm:cxn modelId="{A0D68095-B330-4D2B-B9F6-93768A4CD24D}" type="presOf" srcId="{D178ED3A-0FD3-4426-BB79-0123A58C4A4B}" destId="{8380D830-0A88-4A9C-A609-E93BE34EB629}" srcOrd="0" destOrd="0" presId="urn:microsoft.com/office/officeart/2005/8/layout/venn3"/>
    <dgm:cxn modelId="{B492B570-46B7-464A-AD53-2038AFE15D42}" type="presParOf" srcId="{70197814-ECF8-4D2B-A4B2-EF4F2EEC7911}" destId="{DC03163B-7B0C-4AB4-B99B-1F7F4762E384}" srcOrd="0" destOrd="0" presId="urn:microsoft.com/office/officeart/2005/8/layout/venn3"/>
    <dgm:cxn modelId="{C576C7A8-B950-40C3-A011-B31F88D71011}" type="presParOf" srcId="{70197814-ECF8-4D2B-A4B2-EF4F2EEC7911}" destId="{0518CC12-B7D7-499B-B12C-50EBDC7416FB}" srcOrd="1" destOrd="0" presId="urn:microsoft.com/office/officeart/2005/8/layout/venn3"/>
    <dgm:cxn modelId="{A3C33F5F-C538-4C49-BE9D-38E2473822E4}" type="presParOf" srcId="{70197814-ECF8-4D2B-A4B2-EF4F2EEC7911}" destId="{8380D830-0A88-4A9C-A609-E93BE34EB629}" srcOrd="2" destOrd="0" presId="urn:microsoft.com/office/officeart/2005/8/layout/venn3"/>
    <dgm:cxn modelId="{EF053E3E-A467-4D85-99AD-865852F41187}" type="presParOf" srcId="{70197814-ECF8-4D2B-A4B2-EF4F2EEC7911}" destId="{61BECF27-F3C7-46A8-880A-1F1D2B8E6834}" srcOrd="3" destOrd="0" presId="urn:microsoft.com/office/officeart/2005/8/layout/venn3"/>
    <dgm:cxn modelId="{E74F94C9-30CE-43C2-84B3-17D324C42E84}" type="presParOf" srcId="{70197814-ECF8-4D2B-A4B2-EF4F2EEC7911}" destId="{457472B0-FB0D-41FC-9BCC-DA542B7DF0E7}" srcOrd="4" destOrd="0" presId="urn:microsoft.com/office/officeart/2005/8/layout/venn3"/>
    <dgm:cxn modelId="{9DDDA513-A306-4DA6-BE18-07E2DD75E32B}" type="presParOf" srcId="{70197814-ECF8-4D2B-A4B2-EF4F2EEC7911}" destId="{DCA247E7-9C4A-4281-9B53-317C4E187B25}" srcOrd="5" destOrd="0" presId="urn:microsoft.com/office/officeart/2005/8/layout/venn3"/>
    <dgm:cxn modelId="{DFADCB57-D6B0-4E4A-8A29-E07273248241}" type="presParOf" srcId="{70197814-ECF8-4D2B-A4B2-EF4F2EEC7911}" destId="{88252C1F-8EF6-4A97-B5E6-A58A8212E186}" srcOrd="6" destOrd="0" presId="urn:microsoft.com/office/officeart/2005/8/layout/venn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1742252-F1AF-4265-8614-7E0C5E1B8205}" type="doc">
      <dgm:prSet loTypeId="urn:microsoft.com/office/officeart/2005/8/layout/cycle4" loCatId="cycle" qsTypeId="urn:microsoft.com/office/officeart/2005/8/quickstyle/simple1" qsCatId="simple" csTypeId="urn:microsoft.com/office/officeart/2005/8/colors/accent2_1" csCatId="accent2" phldr="1"/>
      <dgm:spPr/>
      <dgm:t>
        <a:bodyPr/>
        <a:lstStyle/>
        <a:p>
          <a:endParaRPr lang="es-MX"/>
        </a:p>
      </dgm:t>
    </dgm:pt>
    <dgm:pt modelId="{066CDE9A-8CC1-455A-91EC-0364CE884184}">
      <dgm:prSet phldrT="[Texto]"/>
      <dgm:spPr/>
      <dgm:t>
        <a:bodyPr/>
        <a:lstStyle/>
        <a:p>
          <a:r>
            <a:rPr lang="es-MX" dirty="0" smtClean="0"/>
            <a:t>TEMA PRIORITARIO</a:t>
          </a:r>
          <a:endParaRPr lang="es-MX" dirty="0"/>
        </a:p>
      </dgm:t>
    </dgm:pt>
    <dgm:pt modelId="{9BBD4F15-6720-4150-925E-7988C4133484}" type="parTrans" cxnId="{DAD5DF34-ACEC-49AA-BAE3-5008871A30EA}">
      <dgm:prSet/>
      <dgm:spPr/>
      <dgm:t>
        <a:bodyPr/>
        <a:lstStyle/>
        <a:p>
          <a:endParaRPr lang="es-MX"/>
        </a:p>
      </dgm:t>
    </dgm:pt>
    <dgm:pt modelId="{82E03B45-24DF-44F7-A4EE-27560E721769}" type="sibTrans" cxnId="{DAD5DF34-ACEC-49AA-BAE3-5008871A30EA}">
      <dgm:prSet/>
      <dgm:spPr/>
      <dgm:t>
        <a:bodyPr/>
        <a:lstStyle/>
        <a:p>
          <a:endParaRPr lang="es-MX"/>
        </a:p>
      </dgm:t>
    </dgm:pt>
    <dgm:pt modelId="{8A0626BA-6F0F-4D4C-A69E-38E3FE1DA620}">
      <dgm:prSet phldrT="[Texto]"/>
      <dgm:spPr>
        <a:solidFill>
          <a:schemeClr val="accent4">
            <a:lumMod val="20000"/>
            <a:lumOff val="80000"/>
            <a:alpha val="90000"/>
          </a:schemeClr>
        </a:solidFill>
      </dgm:spPr>
      <dgm:t>
        <a:bodyPr/>
        <a:lstStyle/>
        <a:p>
          <a:r>
            <a:rPr lang="es-MX" dirty="0" smtClean="0"/>
            <a:t>CIUDADANOS</a:t>
          </a:r>
          <a:endParaRPr lang="es-MX" dirty="0"/>
        </a:p>
      </dgm:t>
    </dgm:pt>
    <dgm:pt modelId="{03CFCCC5-FD85-43A3-9937-A894CB86A14D}" type="parTrans" cxnId="{C803E00E-8948-496F-935C-A5F122490082}">
      <dgm:prSet/>
      <dgm:spPr/>
      <dgm:t>
        <a:bodyPr/>
        <a:lstStyle/>
        <a:p>
          <a:endParaRPr lang="es-MX"/>
        </a:p>
      </dgm:t>
    </dgm:pt>
    <dgm:pt modelId="{5C706A7F-C8F4-4A6D-B7BA-49C3F3FD7B69}" type="sibTrans" cxnId="{C803E00E-8948-496F-935C-A5F122490082}">
      <dgm:prSet/>
      <dgm:spPr/>
      <dgm:t>
        <a:bodyPr/>
        <a:lstStyle/>
        <a:p>
          <a:endParaRPr lang="es-MX"/>
        </a:p>
      </dgm:t>
    </dgm:pt>
    <dgm:pt modelId="{428B7B68-8FE2-4717-9CF3-67A92320AEFC}">
      <dgm:prSet phldrT="[Texto]"/>
      <dgm:spPr/>
      <dgm:t>
        <a:bodyPr/>
        <a:lstStyle/>
        <a:p>
          <a:r>
            <a:rPr lang="es-MX" dirty="0" smtClean="0"/>
            <a:t>CAPACIDAD DE GOBERNAR</a:t>
          </a:r>
          <a:endParaRPr lang="es-MX" dirty="0"/>
        </a:p>
      </dgm:t>
    </dgm:pt>
    <dgm:pt modelId="{6A3D74CF-69C9-4452-A103-C21DBEB9977D}" type="parTrans" cxnId="{B91BE09F-0754-4C8E-8133-4D94153B962A}">
      <dgm:prSet/>
      <dgm:spPr/>
      <dgm:t>
        <a:bodyPr/>
        <a:lstStyle/>
        <a:p>
          <a:endParaRPr lang="es-MX"/>
        </a:p>
      </dgm:t>
    </dgm:pt>
    <dgm:pt modelId="{A189B1BA-FE4A-4284-B76D-1A8D87B24862}" type="sibTrans" cxnId="{B91BE09F-0754-4C8E-8133-4D94153B962A}">
      <dgm:prSet/>
      <dgm:spPr/>
      <dgm:t>
        <a:bodyPr/>
        <a:lstStyle/>
        <a:p>
          <a:endParaRPr lang="es-MX"/>
        </a:p>
      </dgm:t>
    </dgm:pt>
    <dgm:pt modelId="{9B6FD8E5-0C78-4604-9350-56FFEE9575F2}">
      <dgm:prSet phldrT="[Texto]"/>
      <dgm:spPr>
        <a:solidFill>
          <a:schemeClr val="accent4">
            <a:lumMod val="20000"/>
            <a:lumOff val="80000"/>
          </a:schemeClr>
        </a:solidFill>
      </dgm:spPr>
      <dgm:t>
        <a:bodyPr/>
        <a:lstStyle/>
        <a:p>
          <a:r>
            <a:rPr lang="es-MX" dirty="0" smtClean="0"/>
            <a:t>SOCIEDAD DEMOCRATICA E INCLUSIVA</a:t>
          </a:r>
          <a:endParaRPr lang="es-MX" dirty="0"/>
        </a:p>
      </dgm:t>
    </dgm:pt>
    <dgm:pt modelId="{804DCB11-EEF3-40D1-A635-466E27213A5C}" type="parTrans" cxnId="{3CF299C4-2B15-4336-8D9C-CBFA8C7D84C4}">
      <dgm:prSet/>
      <dgm:spPr/>
      <dgm:t>
        <a:bodyPr/>
        <a:lstStyle/>
        <a:p>
          <a:endParaRPr lang="es-MX"/>
        </a:p>
      </dgm:t>
    </dgm:pt>
    <dgm:pt modelId="{4EF6B2B8-0301-428C-A6CD-BABC1AAD1BFE}" type="sibTrans" cxnId="{3CF299C4-2B15-4336-8D9C-CBFA8C7D84C4}">
      <dgm:prSet/>
      <dgm:spPr/>
      <dgm:t>
        <a:bodyPr/>
        <a:lstStyle/>
        <a:p>
          <a:endParaRPr lang="es-MX"/>
        </a:p>
      </dgm:t>
    </dgm:pt>
    <dgm:pt modelId="{981F26D0-7491-4825-9B71-11846BEDE42B}">
      <dgm:prSet phldrT="[Texto]"/>
      <dgm:spPr/>
      <dgm:t>
        <a:bodyPr/>
        <a:lstStyle/>
        <a:p>
          <a:r>
            <a:rPr lang="es-CR" dirty="0" smtClean="0">
              <a:solidFill>
                <a:schemeClr val="tx1"/>
              </a:solidFill>
            </a:rPr>
            <a:t>ACCIÓN PÚBLICA, </a:t>
          </a:r>
          <a:endParaRPr lang="es-MX" dirty="0">
            <a:solidFill>
              <a:schemeClr val="tx1"/>
            </a:solidFill>
          </a:endParaRPr>
        </a:p>
      </dgm:t>
    </dgm:pt>
    <dgm:pt modelId="{0601BD75-9A14-47B5-A928-C06EF59CA21A}" type="parTrans" cxnId="{D4AFD7AF-044B-4046-AABD-82D82B0612C6}">
      <dgm:prSet/>
      <dgm:spPr/>
      <dgm:t>
        <a:bodyPr/>
        <a:lstStyle/>
        <a:p>
          <a:endParaRPr lang="es-MX"/>
        </a:p>
      </dgm:t>
    </dgm:pt>
    <dgm:pt modelId="{2CF28304-530C-47B2-B4C9-1C56F82D339C}" type="sibTrans" cxnId="{D4AFD7AF-044B-4046-AABD-82D82B0612C6}">
      <dgm:prSet/>
      <dgm:spPr/>
      <dgm:t>
        <a:bodyPr/>
        <a:lstStyle/>
        <a:p>
          <a:endParaRPr lang="es-MX"/>
        </a:p>
      </dgm:t>
    </dgm:pt>
    <dgm:pt modelId="{05F5D665-A63B-40A4-B26C-08E93FE55CED}">
      <dgm:prSet phldrT="[Texto]"/>
      <dgm:spPr>
        <a:solidFill>
          <a:schemeClr val="accent4">
            <a:lumMod val="20000"/>
            <a:lumOff val="80000"/>
          </a:schemeClr>
        </a:solidFill>
      </dgm:spPr>
      <dgm:t>
        <a:bodyPr/>
        <a:lstStyle/>
        <a:p>
          <a:r>
            <a:rPr lang="es-CR" dirty="0" smtClean="0"/>
            <a:t>SISTEMÁTICA, RIGUROSA, EVALUABLE, EFICAZ Y EFICIENTE</a:t>
          </a:r>
          <a:endParaRPr lang="es-MX" dirty="0"/>
        </a:p>
      </dgm:t>
    </dgm:pt>
    <dgm:pt modelId="{416E1136-DE5E-4863-85E9-D14D860793FC}" type="parTrans" cxnId="{DAB02E37-62DF-42E7-8C80-0E31E6635F50}">
      <dgm:prSet/>
      <dgm:spPr/>
      <dgm:t>
        <a:bodyPr/>
        <a:lstStyle/>
        <a:p>
          <a:endParaRPr lang="es-MX"/>
        </a:p>
      </dgm:t>
    </dgm:pt>
    <dgm:pt modelId="{C6088C6F-C957-47B2-A0AA-AB4510CF21E8}" type="sibTrans" cxnId="{DAB02E37-62DF-42E7-8C80-0E31E6635F50}">
      <dgm:prSet/>
      <dgm:spPr/>
      <dgm:t>
        <a:bodyPr/>
        <a:lstStyle/>
        <a:p>
          <a:endParaRPr lang="es-MX"/>
        </a:p>
      </dgm:t>
    </dgm:pt>
    <dgm:pt modelId="{3A4B5C71-0C8E-40C7-BC2D-9B511D004D62}">
      <dgm:prSet phldrT="[Texto]"/>
      <dgm:spPr/>
      <dgm:t>
        <a:bodyPr/>
        <a:lstStyle/>
        <a:p>
          <a:r>
            <a:rPr lang="es-CR" dirty="0" smtClean="0"/>
            <a:t>ALINEAMIENTO DE ESFUERZOS PÚBLICOS, EN EJES DEL ESTADO</a:t>
          </a:r>
          <a:endParaRPr lang="es-MX" dirty="0"/>
        </a:p>
      </dgm:t>
    </dgm:pt>
    <dgm:pt modelId="{7C730A02-F6BB-4828-BD6E-4BB00A690252}" type="parTrans" cxnId="{EA64C8F7-61F2-4508-B19D-B0216F112DCA}">
      <dgm:prSet/>
      <dgm:spPr/>
      <dgm:t>
        <a:bodyPr/>
        <a:lstStyle/>
        <a:p>
          <a:endParaRPr lang="es-MX"/>
        </a:p>
      </dgm:t>
    </dgm:pt>
    <dgm:pt modelId="{FFCDA0DA-24EF-44F3-831D-016673F41EB2}" type="sibTrans" cxnId="{EA64C8F7-61F2-4508-B19D-B0216F112DCA}">
      <dgm:prSet/>
      <dgm:spPr/>
      <dgm:t>
        <a:bodyPr/>
        <a:lstStyle/>
        <a:p>
          <a:endParaRPr lang="es-MX"/>
        </a:p>
      </dgm:t>
    </dgm:pt>
    <dgm:pt modelId="{4C2C9786-22EB-4A4E-9E28-D8AC7711179B}">
      <dgm:prSet phldrT="[Texto]"/>
      <dgm:spPr>
        <a:solidFill>
          <a:schemeClr val="accent4">
            <a:lumMod val="20000"/>
            <a:lumOff val="80000"/>
          </a:schemeClr>
        </a:solidFill>
      </dgm:spPr>
      <dgm:t>
        <a:bodyPr/>
        <a:lstStyle/>
        <a:p>
          <a:r>
            <a:rPr lang="es-CR" dirty="0" smtClean="0"/>
            <a:t>CAPACIDAD DE RESOLUCIÓN O MITIGACIÓN OPORTUNA.</a:t>
          </a:r>
          <a:endParaRPr lang="es-MX" dirty="0"/>
        </a:p>
      </dgm:t>
    </dgm:pt>
    <dgm:pt modelId="{C5DE3F66-EC1B-481A-A3ED-090FAB1F9CAD}" type="parTrans" cxnId="{30BAD473-9E81-44AF-9505-76AC6A265DB6}">
      <dgm:prSet/>
      <dgm:spPr/>
      <dgm:t>
        <a:bodyPr/>
        <a:lstStyle/>
        <a:p>
          <a:endParaRPr lang="es-MX"/>
        </a:p>
      </dgm:t>
    </dgm:pt>
    <dgm:pt modelId="{0F07C3C5-45CA-48C0-9E42-86E132C0D2A8}" type="sibTrans" cxnId="{30BAD473-9E81-44AF-9505-76AC6A265DB6}">
      <dgm:prSet/>
      <dgm:spPr/>
      <dgm:t>
        <a:bodyPr/>
        <a:lstStyle/>
        <a:p>
          <a:endParaRPr lang="es-MX"/>
        </a:p>
      </dgm:t>
    </dgm:pt>
    <dgm:pt modelId="{A0618E08-A19F-4BEB-8484-3FDED187BC9F}">
      <dgm:prSet phldrT="[Texto]"/>
      <dgm:spPr>
        <a:solidFill>
          <a:schemeClr val="accent4">
            <a:lumMod val="20000"/>
            <a:lumOff val="80000"/>
            <a:alpha val="90000"/>
          </a:schemeClr>
        </a:solidFill>
      </dgm:spPr>
      <dgm:t>
        <a:bodyPr/>
        <a:lstStyle/>
        <a:p>
          <a:r>
            <a:rPr lang="es-MX" dirty="0" smtClean="0"/>
            <a:t>PARA QUIENES EJERCEN EL PODER PÚBLICO</a:t>
          </a:r>
          <a:endParaRPr lang="es-MX" dirty="0"/>
        </a:p>
      </dgm:t>
    </dgm:pt>
    <dgm:pt modelId="{720E3EE8-E00F-4304-9D02-6F203EEAC1ED}" type="parTrans" cxnId="{B64EDBD8-5B75-42BB-AE2E-36B0999A18E2}">
      <dgm:prSet/>
      <dgm:spPr/>
      <dgm:t>
        <a:bodyPr/>
        <a:lstStyle/>
        <a:p>
          <a:endParaRPr lang="es-MX"/>
        </a:p>
      </dgm:t>
    </dgm:pt>
    <dgm:pt modelId="{8D105682-31E3-4216-959D-F055E22131B3}" type="sibTrans" cxnId="{B64EDBD8-5B75-42BB-AE2E-36B0999A18E2}">
      <dgm:prSet/>
      <dgm:spPr/>
      <dgm:t>
        <a:bodyPr/>
        <a:lstStyle/>
        <a:p>
          <a:endParaRPr lang="es-MX"/>
        </a:p>
      </dgm:t>
    </dgm:pt>
    <dgm:pt modelId="{070E1A8F-7F65-4CE6-BDC3-8A791EA74D9A}">
      <dgm:prSet phldrT="[Texto]"/>
      <dgm:spPr>
        <a:solidFill>
          <a:schemeClr val="accent4">
            <a:lumMod val="20000"/>
            <a:lumOff val="80000"/>
          </a:schemeClr>
        </a:solidFill>
      </dgm:spPr>
      <dgm:t>
        <a:bodyPr/>
        <a:lstStyle/>
        <a:p>
          <a:r>
            <a:rPr lang="es-MX" dirty="0" smtClean="0"/>
            <a:t>FORTALECER LA ACCIÓN INSTITUCIONAL</a:t>
          </a:r>
          <a:endParaRPr lang="es-MX" dirty="0"/>
        </a:p>
      </dgm:t>
    </dgm:pt>
    <dgm:pt modelId="{D389812D-0A26-4E48-B75B-32EF95E23ECA}" type="parTrans" cxnId="{38AA0513-07B8-495D-89D6-187E67210893}">
      <dgm:prSet/>
      <dgm:spPr/>
      <dgm:t>
        <a:bodyPr/>
        <a:lstStyle/>
        <a:p>
          <a:endParaRPr lang="es-MX"/>
        </a:p>
      </dgm:t>
    </dgm:pt>
    <dgm:pt modelId="{B8DE2B7D-2700-427B-A648-2F499E70DEF7}" type="sibTrans" cxnId="{38AA0513-07B8-495D-89D6-187E67210893}">
      <dgm:prSet/>
      <dgm:spPr/>
      <dgm:t>
        <a:bodyPr/>
        <a:lstStyle/>
        <a:p>
          <a:endParaRPr lang="es-MX"/>
        </a:p>
      </dgm:t>
    </dgm:pt>
    <dgm:pt modelId="{F4A72DB5-E9B3-4A67-912C-BC29F8C5A347}">
      <dgm:prSet/>
      <dgm:spPr/>
      <dgm:t>
        <a:bodyPr/>
        <a:lstStyle/>
        <a:p>
          <a:endParaRPr lang="es-MX"/>
        </a:p>
      </dgm:t>
    </dgm:pt>
    <dgm:pt modelId="{AA356EFC-89DE-489D-BB51-79DD5A23D6C6}" type="parTrans" cxnId="{D7D3E17D-B09D-4E85-B3D2-7D5CC34DA937}">
      <dgm:prSet/>
      <dgm:spPr/>
      <dgm:t>
        <a:bodyPr/>
        <a:lstStyle/>
        <a:p>
          <a:endParaRPr lang="es-MX"/>
        </a:p>
      </dgm:t>
    </dgm:pt>
    <dgm:pt modelId="{85EA7635-52D2-44AE-8E82-416D5E9AF0AC}" type="sibTrans" cxnId="{D7D3E17D-B09D-4E85-B3D2-7D5CC34DA937}">
      <dgm:prSet/>
      <dgm:spPr/>
      <dgm:t>
        <a:bodyPr/>
        <a:lstStyle/>
        <a:p>
          <a:endParaRPr lang="es-MX"/>
        </a:p>
      </dgm:t>
    </dgm:pt>
    <dgm:pt modelId="{32C4206D-1B8B-4F08-9FFD-BD4CB5E02646}">
      <dgm:prSet/>
      <dgm:spPr/>
      <dgm:t>
        <a:bodyPr/>
        <a:lstStyle/>
        <a:p>
          <a:endParaRPr lang="es-MX"/>
        </a:p>
      </dgm:t>
    </dgm:pt>
    <dgm:pt modelId="{55CE1BAE-83E2-4C7B-BC60-E40034CB598F}" type="parTrans" cxnId="{91A77A9B-22D3-4E15-92DF-ABC6CEBA2DC4}">
      <dgm:prSet/>
      <dgm:spPr/>
      <dgm:t>
        <a:bodyPr/>
        <a:lstStyle/>
        <a:p>
          <a:endParaRPr lang="es-MX"/>
        </a:p>
      </dgm:t>
    </dgm:pt>
    <dgm:pt modelId="{333BF76D-D371-44EA-AF3F-08835306FCC6}" type="sibTrans" cxnId="{91A77A9B-22D3-4E15-92DF-ABC6CEBA2DC4}">
      <dgm:prSet/>
      <dgm:spPr/>
      <dgm:t>
        <a:bodyPr/>
        <a:lstStyle/>
        <a:p>
          <a:endParaRPr lang="es-MX"/>
        </a:p>
      </dgm:t>
    </dgm:pt>
    <dgm:pt modelId="{C1AAD2A4-7E10-4966-AF0C-C1358C9EE905}">
      <dgm:prSet phldrT="[Texto]"/>
      <dgm:spPr>
        <a:solidFill>
          <a:schemeClr val="accent4">
            <a:lumMod val="20000"/>
            <a:lumOff val="80000"/>
          </a:schemeClr>
        </a:solidFill>
      </dgm:spPr>
      <dgm:t>
        <a:bodyPr/>
        <a:lstStyle/>
        <a:p>
          <a:r>
            <a:rPr lang="es-CR" dirty="0" smtClean="0"/>
            <a:t>SOLUCIONES ASERTIVAS POR SUS CONTENIDOS Y POR EL TIEMPO DE RESPUESTA.</a:t>
          </a:r>
          <a:endParaRPr lang="es-MX" dirty="0"/>
        </a:p>
      </dgm:t>
    </dgm:pt>
    <dgm:pt modelId="{FDE04BC3-657C-444B-ABDD-B8D9FA3F77D4}" type="parTrans" cxnId="{5A1A629F-2161-43AA-BF93-847970342C10}">
      <dgm:prSet/>
      <dgm:spPr/>
      <dgm:t>
        <a:bodyPr/>
        <a:lstStyle/>
        <a:p>
          <a:endParaRPr lang="es-MX"/>
        </a:p>
      </dgm:t>
    </dgm:pt>
    <dgm:pt modelId="{5F670F11-6AF4-45B2-BA84-74B741F39B3C}" type="sibTrans" cxnId="{5A1A629F-2161-43AA-BF93-847970342C10}">
      <dgm:prSet/>
      <dgm:spPr/>
      <dgm:t>
        <a:bodyPr/>
        <a:lstStyle/>
        <a:p>
          <a:endParaRPr lang="es-MX"/>
        </a:p>
      </dgm:t>
    </dgm:pt>
    <dgm:pt modelId="{8C68FB3F-7019-4743-B4FD-8FC3420A609E}" type="pres">
      <dgm:prSet presAssocID="{61742252-F1AF-4265-8614-7E0C5E1B8205}" presName="cycleMatrixDiagram" presStyleCnt="0">
        <dgm:presLayoutVars>
          <dgm:chMax val="1"/>
          <dgm:dir/>
          <dgm:animLvl val="lvl"/>
          <dgm:resizeHandles val="exact"/>
        </dgm:presLayoutVars>
      </dgm:prSet>
      <dgm:spPr/>
      <dgm:t>
        <a:bodyPr/>
        <a:lstStyle/>
        <a:p>
          <a:endParaRPr lang="es-MX"/>
        </a:p>
      </dgm:t>
    </dgm:pt>
    <dgm:pt modelId="{396A48F2-E900-4BB4-9569-6470608C7EC6}" type="pres">
      <dgm:prSet presAssocID="{61742252-F1AF-4265-8614-7E0C5E1B8205}" presName="children" presStyleCnt="0"/>
      <dgm:spPr/>
    </dgm:pt>
    <dgm:pt modelId="{924CBAB9-25A6-493B-8178-16411AA618D4}" type="pres">
      <dgm:prSet presAssocID="{61742252-F1AF-4265-8614-7E0C5E1B8205}" presName="child1group" presStyleCnt="0"/>
      <dgm:spPr/>
    </dgm:pt>
    <dgm:pt modelId="{B185AE35-890E-4042-9882-0FF5660E9052}" type="pres">
      <dgm:prSet presAssocID="{61742252-F1AF-4265-8614-7E0C5E1B8205}" presName="child1" presStyleLbl="bgAcc1" presStyleIdx="0" presStyleCnt="4" custScaleY="119940"/>
      <dgm:spPr/>
      <dgm:t>
        <a:bodyPr/>
        <a:lstStyle/>
        <a:p>
          <a:endParaRPr lang="es-MX"/>
        </a:p>
      </dgm:t>
    </dgm:pt>
    <dgm:pt modelId="{26BEAEFC-0123-4EE6-9D3F-DB3DCC69B069}" type="pres">
      <dgm:prSet presAssocID="{61742252-F1AF-4265-8614-7E0C5E1B8205}" presName="child1Text" presStyleLbl="bgAcc1" presStyleIdx="0" presStyleCnt="4">
        <dgm:presLayoutVars>
          <dgm:bulletEnabled val="1"/>
        </dgm:presLayoutVars>
      </dgm:prSet>
      <dgm:spPr/>
      <dgm:t>
        <a:bodyPr/>
        <a:lstStyle/>
        <a:p>
          <a:endParaRPr lang="es-MX"/>
        </a:p>
      </dgm:t>
    </dgm:pt>
    <dgm:pt modelId="{D36168D5-6D65-4EC1-9D61-984B273275C1}" type="pres">
      <dgm:prSet presAssocID="{61742252-F1AF-4265-8614-7E0C5E1B8205}" presName="child2group" presStyleCnt="0"/>
      <dgm:spPr/>
    </dgm:pt>
    <dgm:pt modelId="{DAC360F8-CC03-4BB7-AF31-50372C8D45B5}" type="pres">
      <dgm:prSet presAssocID="{61742252-F1AF-4265-8614-7E0C5E1B8205}" presName="child2" presStyleLbl="bgAcc1" presStyleIdx="1" presStyleCnt="4" custScaleX="101670" custScaleY="131678"/>
      <dgm:spPr/>
      <dgm:t>
        <a:bodyPr/>
        <a:lstStyle/>
        <a:p>
          <a:endParaRPr lang="es-MX"/>
        </a:p>
      </dgm:t>
    </dgm:pt>
    <dgm:pt modelId="{F4702F60-CBA8-47E8-8F15-D992F3F0C769}" type="pres">
      <dgm:prSet presAssocID="{61742252-F1AF-4265-8614-7E0C5E1B8205}" presName="child2Text" presStyleLbl="bgAcc1" presStyleIdx="1" presStyleCnt="4">
        <dgm:presLayoutVars>
          <dgm:bulletEnabled val="1"/>
        </dgm:presLayoutVars>
      </dgm:prSet>
      <dgm:spPr/>
      <dgm:t>
        <a:bodyPr/>
        <a:lstStyle/>
        <a:p>
          <a:endParaRPr lang="es-MX"/>
        </a:p>
      </dgm:t>
    </dgm:pt>
    <dgm:pt modelId="{D1700C7D-21AD-43A4-8BF7-799852509C28}" type="pres">
      <dgm:prSet presAssocID="{61742252-F1AF-4265-8614-7E0C5E1B8205}" presName="child3group" presStyleCnt="0"/>
      <dgm:spPr/>
    </dgm:pt>
    <dgm:pt modelId="{B4A8B922-6A11-47CF-BFCC-7D9B7F506A0C}" type="pres">
      <dgm:prSet presAssocID="{61742252-F1AF-4265-8614-7E0C5E1B8205}" presName="child3" presStyleLbl="bgAcc1" presStyleIdx="2" presStyleCnt="4"/>
      <dgm:spPr/>
      <dgm:t>
        <a:bodyPr/>
        <a:lstStyle/>
        <a:p>
          <a:endParaRPr lang="es-MX"/>
        </a:p>
      </dgm:t>
    </dgm:pt>
    <dgm:pt modelId="{8178F31A-202B-4A35-B418-DBAA37F0EBD2}" type="pres">
      <dgm:prSet presAssocID="{61742252-F1AF-4265-8614-7E0C5E1B8205}" presName="child3Text" presStyleLbl="bgAcc1" presStyleIdx="2" presStyleCnt="4">
        <dgm:presLayoutVars>
          <dgm:bulletEnabled val="1"/>
        </dgm:presLayoutVars>
      </dgm:prSet>
      <dgm:spPr/>
      <dgm:t>
        <a:bodyPr/>
        <a:lstStyle/>
        <a:p>
          <a:endParaRPr lang="es-MX"/>
        </a:p>
      </dgm:t>
    </dgm:pt>
    <dgm:pt modelId="{A3906C86-98B1-418A-B9BD-5B0DD7C29A7C}" type="pres">
      <dgm:prSet presAssocID="{61742252-F1AF-4265-8614-7E0C5E1B8205}" presName="child4group" presStyleCnt="0"/>
      <dgm:spPr/>
    </dgm:pt>
    <dgm:pt modelId="{4C7BD89B-2ED8-42F3-8E41-254005B06F8C}" type="pres">
      <dgm:prSet presAssocID="{61742252-F1AF-4265-8614-7E0C5E1B8205}" presName="child4" presStyleLbl="bgAcc1" presStyleIdx="3" presStyleCnt="4"/>
      <dgm:spPr/>
      <dgm:t>
        <a:bodyPr/>
        <a:lstStyle/>
        <a:p>
          <a:endParaRPr lang="es-MX"/>
        </a:p>
      </dgm:t>
    </dgm:pt>
    <dgm:pt modelId="{CC18C9CB-A42F-4353-9904-71579E10F9DD}" type="pres">
      <dgm:prSet presAssocID="{61742252-F1AF-4265-8614-7E0C5E1B8205}" presName="child4Text" presStyleLbl="bgAcc1" presStyleIdx="3" presStyleCnt="4">
        <dgm:presLayoutVars>
          <dgm:bulletEnabled val="1"/>
        </dgm:presLayoutVars>
      </dgm:prSet>
      <dgm:spPr/>
      <dgm:t>
        <a:bodyPr/>
        <a:lstStyle/>
        <a:p>
          <a:endParaRPr lang="es-MX"/>
        </a:p>
      </dgm:t>
    </dgm:pt>
    <dgm:pt modelId="{83F6DAC9-876F-46F4-8574-DAF4D8103AEA}" type="pres">
      <dgm:prSet presAssocID="{61742252-F1AF-4265-8614-7E0C5E1B8205}" presName="childPlaceholder" presStyleCnt="0"/>
      <dgm:spPr/>
    </dgm:pt>
    <dgm:pt modelId="{79091CB1-2B87-44FA-98F9-F8D6FE2C8428}" type="pres">
      <dgm:prSet presAssocID="{61742252-F1AF-4265-8614-7E0C5E1B8205}" presName="circle" presStyleCnt="0"/>
      <dgm:spPr/>
    </dgm:pt>
    <dgm:pt modelId="{29E23ACA-1BC1-420A-BF0F-BE33F2D46284}" type="pres">
      <dgm:prSet presAssocID="{61742252-F1AF-4265-8614-7E0C5E1B8205}" presName="quadrant1" presStyleLbl="node1" presStyleIdx="0" presStyleCnt="4">
        <dgm:presLayoutVars>
          <dgm:chMax val="1"/>
          <dgm:bulletEnabled val="1"/>
        </dgm:presLayoutVars>
      </dgm:prSet>
      <dgm:spPr/>
      <dgm:t>
        <a:bodyPr/>
        <a:lstStyle/>
        <a:p>
          <a:endParaRPr lang="es-MX"/>
        </a:p>
      </dgm:t>
    </dgm:pt>
    <dgm:pt modelId="{1BCFC4F7-D233-4C28-92FF-46932500B827}" type="pres">
      <dgm:prSet presAssocID="{61742252-F1AF-4265-8614-7E0C5E1B8205}" presName="quadrant2" presStyleLbl="node1" presStyleIdx="1" presStyleCnt="4">
        <dgm:presLayoutVars>
          <dgm:chMax val="1"/>
          <dgm:bulletEnabled val="1"/>
        </dgm:presLayoutVars>
      </dgm:prSet>
      <dgm:spPr/>
      <dgm:t>
        <a:bodyPr/>
        <a:lstStyle/>
        <a:p>
          <a:endParaRPr lang="es-MX"/>
        </a:p>
      </dgm:t>
    </dgm:pt>
    <dgm:pt modelId="{FFF9B67A-0EBC-44E9-A811-B320843C0044}" type="pres">
      <dgm:prSet presAssocID="{61742252-F1AF-4265-8614-7E0C5E1B8205}" presName="quadrant3" presStyleLbl="node1" presStyleIdx="2" presStyleCnt="4">
        <dgm:presLayoutVars>
          <dgm:chMax val="1"/>
          <dgm:bulletEnabled val="1"/>
        </dgm:presLayoutVars>
      </dgm:prSet>
      <dgm:spPr/>
      <dgm:t>
        <a:bodyPr/>
        <a:lstStyle/>
        <a:p>
          <a:endParaRPr lang="es-MX"/>
        </a:p>
      </dgm:t>
    </dgm:pt>
    <dgm:pt modelId="{FAA61B22-7783-47E1-AAC9-D43D441AD72C}" type="pres">
      <dgm:prSet presAssocID="{61742252-F1AF-4265-8614-7E0C5E1B8205}" presName="quadrant4" presStyleLbl="node1" presStyleIdx="3" presStyleCnt="4">
        <dgm:presLayoutVars>
          <dgm:chMax val="1"/>
          <dgm:bulletEnabled val="1"/>
        </dgm:presLayoutVars>
      </dgm:prSet>
      <dgm:spPr/>
      <dgm:t>
        <a:bodyPr/>
        <a:lstStyle/>
        <a:p>
          <a:endParaRPr lang="es-MX"/>
        </a:p>
      </dgm:t>
    </dgm:pt>
    <dgm:pt modelId="{59EC6CF8-ED5B-4FA9-9B17-CC774DFD5F66}" type="pres">
      <dgm:prSet presAssocID="{61742252-F1AF-4265-8614-7E0C5E1B8205}" presName="quadrantPlaceholder" presStyleCnt="0"/>
      <dgm:spPr/>
    </dgm:pt>
    <dgm:pt modelId="{2A482534-F2BA-4EC1-9B1E-B472A90E2893}" type="pres">
      <dgm:prSet presAssocID="{61742252-F1AF-4265-8614-7E0C5E1B8205}" presName="center1" presStyleLbl="fgShp" presStyleIdx="0" presStyleCnt="2"/>
      <dgm:spPr/>
    </dgm:pt>
    <dgm:pt modelId="{2EDCA48B-D3BD-478E-82D2-E882083F70B7}" type="pres">
      <dgm:prSet presAssocID="{61742252-F1AF-4265-8614-7E0C5E1B8205}" presName="center2" presStyleLbl="fgShp" presStyleIdx="1" presStyleCnt="2"/>
      <dgm:spPr/>
    </dgm:pt>
  </dgm:ptLst>
  <dgm:cxnLst>
    <dgm:cxn modelId="{A4C34DE4-E4C2-4CB7-BCBE-EDC153AA65CE}" type="presOf" srcId="{9B6FD8E5-0C78-4604-9350-56FFEE9575F2}" destId="{DAC360F8-CC03-4BB7-AF31-50372C8D45B5}" srcOrd="0" destOrd="0" presId="urn:microsoft.com/office/officeart/2005/8/layout/cycle4"/>
    <dgm:cxn modelId="{B2126B06-F55E-48FE-A513-C7D65BCC4D83}" type="presOf" srcId="{05F5D665-A63B-40A4-B26C-08E93FE55CED}" destId="{B4A8B922-6A11-47CF-BFCC-7D9B7F506A0C}" srcOrd="0" destOrd="0" presId="urn:microsoft.com/office/officeart/2005/8/layout/cycle4"/>
    <dgm:cxn modelId="{30BAD473-9E81-44AF-9505-76AC6A265DB6}" srcId="{3A4B5C71-0C8E-40C7-BC2D-9B511D004D62}" destId="{4C2C9786-22EB-4A4E-9E28-D8AC7711179B}" srcOrd="0" destOrd="0" parTransId="{C5DE3F66-EC1B-481A-A3ED-090FAB1F9CAD}" sibTransId="{0F07C3C5-45CA-48C0-9E42-86E132C0D2A8}"/>
    <dgm:cxn modelId="{DAB02E37-62DF-42E7-8C80-0E31E6635F50}" srcId="{981F26D0-7491-4825-9B71-11846BEDE42B}" destId="{05F5D665-A63B-40A4-B26C-08E93FE55CED}" srcOrd="0" destOrd="0" parTransId="{416E1136-DE5E-4863-85E9-D14D860793FC}" sibTransId="{C6088C6F-C957-47B2-A0AA-AB4510CF21E8}"/>
    <dgm:cxn modelId="{B91BE09F-0754-4C8E-8133-4D94153B962A}" srcId="{61742252-F1AF-4265-8614-7E0C5E1B8205}" destId="{428B7B68-8FE2-4717-9CF3-67A92320AEFC}" srcOrd="1" destOrd="0" parTransId="{6A3D74CF-69C9-4452-A103-C21DBEB9977D}" sibTransId="{A189B1BA-FE4A-4284-B76D-1A8D87B24862}"/>
    <dgm:cxn modelId="{B29EA9C5-DC26-4461-BDAE-0F3909F38F51}" type="presOf" srcId="{428B7B68-8FE2-4717-9CF3-67A92320AEFC}" destId="{1BCFC4F7-D233-4C28-92FF-46932500B827}" srcOrd="0" destOrd="0" presId="urn:microsoft.com/office/officeart/2005/8/layout/cycle4"/>
    <dgm:cxn modelId="{5A1A629F-2161-43AA-BF93-847970342C10}" srcId="{3A4B5C71-0C8E-40C7-BC2D-9B511D004D62}" destId="{C1AAD2A4-7E10-4966-AF0C-C1358C9EE905}" srcOrd="1" destOrd="0" parTransId="{FDE04BC3-657C-444B-ABDD-B8D9FA3F77D4}" sibTransId="{5F670F11-6AF4-45B2-BA84-74B741F39B3C}"/>
    <dgm:cxn modelId="{38AA0513-07B8-495D-89D6-187E67210893}" srcId="{428B7B68-8FE2-4717-9CF3-67A92320AEFC}" destId="{070E1A8F-7F65-4CE6-BDC3-8A791EA74D9A}" srcOrd="1" destOrd="0" parTransId="{D389812D-0A26-4E48-B75B-32EF95E23ECA}" sibTransId="{B8DE2B7D-2700-427B-A648-2F499E70DEF7}"/>
    <dgm:cxn modelId="{D4AFD7AF-044B-4046-AABD-82D82B0612C6}" srcId="{61742252-F1AF-4265-8614-7E0C5E1B8205}" destId="{981F26D0-7491-4825-9B71-11846BEDE42B}" srcOrd="2" destOrd="0" parTransId="{0601BD75-9A14-47B5-A928-C06EF59CA21A}" sibTransId="{2CF28304-530C-47B2-B4C9-1C56F82D339C}"/>
    <dgm:cxn modelId="{832CD8B6-2CC2-455B-A083-E3BF4CCDCBA7}" type="presOf" srcId="{4C2C9786-22EB-4A4E-9E28-D8AC7711179B}" destId="{4C7BD89B-2ED8-42F3-8E41-254005B06F8C}" srcOrd="0" destOrd="0" presId="urn:microsoft.com/office/officeart/2005/8/layout/cycle4"/>
    <dgm:cxn modelId="{676DF3EF-DCDE-451C-A8D4-7DFDF12C14AF}" type="presOf" srcId="{C1AAD2A4-7E10-4966-AF0C-C1358C9EE905}" destId="{CC18C9CB-A42F-4353-9904-71579E10F9DD}" srcOrd="1" destOrd="1" presId="urn:microsoft.com/office/officeart/2005/8/layout/cycle4"/>
    <dgm:cxn modelId="{0598BB6E-FBDE-4C35-96E5-E59D5B0EFFA7}" type="presOf" srcId="{C1AAD2A4-7E10-4966-AF0C-C1358C9EE905}" destId="{4C7BD89B-2ED8-42F3-8E41-254005B06F8C}" srcOrd="0" destOrd="1" presId="urn:microsoft.com/office/officeart/2005/8/layout/cycle4"/>
    <dgm:cxn modelId="{A373600C-01FB-4B78-ABFA-07164DC64749}" type="presOf" srcId="{9B6FD8E5-0C78-4604-9350-56FFEE9575F2}" destId="{F4702F60-CBA8-47E8-8F15-D992F3F0C769}" srcOrd="1" destOrd="0" presId="urn:microsoft.com/office/officeart/2005/8/layout/cycle4"/>
    <dgm:cxn modelId="{C16E3F85-E850-473D-8CBC-122F666CD37C}" type="presOf" srcId="{61742252-F1AF-4265-8614-7E0C5E1B8205}" destId="{8C68FB3F-7019-4743-B4FD-8FC3420A609E}" srcOrd="0" destOrd="0" presId="urn:microsoft.com/office/officeart/2005/8/layout/cycle4"/>
    <dgm:cxn modelId="{C803E00E-8948-496F-935C-A5F122490082}" srcId="{066CDE9A-8CC1-455A-91EC-0364CE884184}" destId="{8A0626BA-6F0F-4D4C-A69E-38E3FE1DA620}" srcOrd="0" destOrd="0" parTransId="{03CFCCC5-FD85-43A3-9937-A894CB86A14D}" sibTransId="{5C706A7F-C8F4-4A6D-B7BA-49C3F3FD7B69}"/>
    <dgm:cxn modelId="{C928DCEC-E87B-4C9E-A7A4-1B8F1E5686EA}" type="presOf" srcId="{3A4B5C71-0C8E-40C7-BC2D-9B511D004D62}" destId="{FAA61B22-7783-47E1-AAC9-D43D441AD72C}" srcOrd="0" destOrd="0" presId="urn:microsoft.com/office/officeart/2005/8/layout/cycle4"/>
    <dgm:cxn modelId="{58DF2DD4-07B4-4295-BDF1-4F6C35961BC5}" type="presOf" srcId="{A0618E08-A19F-4BEB-8484-3FDED187BC9F}" destId="{26BEAEFC-0123-4EE6-9D3F-DB3DCC69B069}" srcOrd="1" destOrd="1" presId="urn:microsoft.com/office/officeart/2005/8/layout/cycle4"/>
    <dgm:cxn modelId="{84E4FD86-EF31-4384-9658-FE2125CC4534}" type="presOf" srcId="{4C2C9786-22EB-4A4E-9E28-D8AC7711179B}" destId="{CC18C9CB-A42F-4353-9904-71579E10F9DD}" srcOrd="1" destOrd="0" presId="urn:microsoft.com/office/officeart/2005/8/layout/cycle4"/>
    <dgm:cxn modelId="{91A77A9B-22D3-4E15-92DF-ABC6CEBA2DC4}" srcId="{61742252-F1AF-4265-8614-7E0C5E1B8205}" destId="{32C4206D-1B8B-4F08-9FFD-BD4CB5E02646}" srcOrd="4" destOrd="0" parTransId="{55CE1BAE-83E2-4C7B-BC60-E40034CB598F}" sibTransId="{333BF76D-D371-44EA-AF3F-08835306FCC6}"/>
    <dgm:cxn modelId="{D7D3E17D-B09D-4E85-B3D2-7D5CC34DA937}" srcId="{61742252-F1AF-4265-8614-7E0C5E1B8205}" destId="{F4A72DB5-E9B3-4A67-912C-BC29F8C5A347}" srcOrd="5" destOrd="0" parTransId="{AA356EFC-89DE-489D-BB51-79DD5A23D6C6}" sibTransId="{85EA7635-52D2-44AE-8E82-416D5E9AF0AC}"/>
    <dgm:cxn modelId="{C7558F82-4D90-4821-92E9-A8F89B503D34}" type="presOf" srcId="{A0618E08-A19F-4BEB-8484-3FDED187BC9F}" destId="{B185AE35-890E-4042-9882-0FF5660E9052}" srcOrd="0" destOrd="1" presId="urn:microsoft.com/office/officeart/2005/8/layout/cycle4"/>
    <dgm:cxn modelId="{B665F867-DBCD-4A28-9A61-6E953E54CD80}" type="presOf" srcId="{070E1A8F-7F65-4CE6-BDC3-8A791EA74D9A}" destId="{DAC360F8-CC03-4BB7-AF31-50372C8D45B5}" srcOrd="0" destOrd="1" presId="urn:microsoft.com/office/officeart/2005/8/layout/cycle4"/>
    <dgm:cxn modelId="{EE5FD12A-55E2-4E5D-9156-FFC86E6810D3}" type="presOf" srcId="{981F26D0-7491-4825-9B71-11846BEDE42B}" destId="{FFF9B67A-0EBC-44E9-A811-B320843C0044}" srcOrd="0" destOrd="0" presId="urn:microsoft.com/office/officeart/2005/8/layout/cycle4"/>
    <dgm:cxn modelId="{B64EDBD8-5B75-42BB-AE2E-36B0999A18E2}" srcId="{066CDE9A-8CC1-455A-91EC-0364CE884184}" destId="{A0618E08-A19F-4BEB-8484-3FDED187BC9F}" srcOrd="1" destOrd="0" parTransId="{720E3EE8-E00F-4304-9D02-6F203EEAC1ED}" sibTransId="{8D105682-31E3-4216-959D-F055E22131B3}"/>
    <dgm:cxn modelId="{3CF299C4-2B15-4336-8D9C-CBFA8C7D84C4}" srcId="{428B7B68-8FE2-4717-9CF3-67A92320AEFC}" destId="{9B6FD8E5-0C78-4604-9350-56FFEE9575F2}" srcOrd="0" destOrd="0" parTransId="{804DCB11-EEF3-40D1-A635-466E27213A5C}" sibTransId="{4EF6B2B8-0301-428C-A6CD-BABC1AAD1BFE}"/>
    <dgm:cxn modelId="{F3A07571-9170-493A-BD03-7503B78CF131}" type="presOf" srcId="{8A0626BA-6F0F-4D4C-A69E-38E3FE1DA620}" destId="{B185AE35-890E-4042-9882-0FF5660E9052}" srcOrd="0" destOrd="0" presId="urn:microsoft.com/office/officeart/2005/8/layout/cycle4"/>
    <dgm:cxn modelId="{2AC38383-13BF-4AEA-B7AF-43E0BA8B8F1E}" type="presOf" srcId="{066CDE9A-8CC1-455A-91EC-0364CE884184}" destId="{29E23ACA-1BC1-420A-BF0F-BE33F2D46284}" srcOrd="0" destOrd="0" presId="urn:microsoft.com/office/officeart/2005/8/layout/cycle4"/>
    <dgm:cxn modelId="{D5F8D325-AE5C-482C-804A-32B61059A31E}" type="presOf" srcId="{05F5D665-A63B-40A4-B26C-08E93FE55CED}" destId="{8178F31A-202B-4A35-B418-DBAA37F0EBD2}" srcOrd="1" destOrd="0" presId="urn:microsoft.com/office/officeart/2005/8/layout/cycle4"/>
    <dgm:cxn modelId="{4683BC9E-804A-449D-94D9-CBD67D5FED3D}" type="presOf" srcId="{8A0626BA-6F0F-4D4C-A69E-38E3FE1DA620}" destId="{26BEAEFC-0123-4EE6-9D3F-DB3DCC69B069}" srcOrd="1" destOrd="0" presId="urn:microsoft.com/office/officeart/2005/8/layout/cycle4"/>
    <dgm:cxn modelId="{DAD5DF34-ACEC-49AA-BAE3-5008871A30EA}" srcId="{61742252-F1AF-4265-8614-7E0C5E1B8205}" destId="{066CDE9A-8CC1-455A-91EC-0364CE884184}" srcOrd="0" destOrd="0" parTransId="{9BBD4F15-6720-4150-925E-7988C4133484}" sibTransId="{82E03B45-24DF-44F7-A4EE-27560E721769}"/>
    <dgm:cxn modelId="{764C15B5-DCD3-4824-8685-1F400033E84B}" type="presOf" srcId="{070E1A8F-7F65-4CE6-BDC3-8A791EA74D9A}" destId="{F4702F60-CBA8-47E8-8F15-D992F3F0C769}" srcOrd="1" destOrd="1" presId="urn:microsoft.com/office/officeart/2005/8/layout/cycle4"/>
    <dgm:cxn modelId="{EA64C8F7-61F2-4508-B19D-B0216F112DCA}" srcId="{61742252-F1AF-4265-8614-7E0C5E1B8205}" destId="{3A4B5C71-0C8E-40C7-BC2D-9B511D004D62}" srcOrd="3" destOrd="0" parTransId="{7C730A02-F6BB-4828-BD6E-4BB00A690252}" sibTransId="{FFCDA0DA-24EF-44F3-831D-016673F41EB2}"/>
    <dgm:cxn modelId="{0B89309F-EE44-4825-96CB-A44709FD5A27}" type="presParOf" srcId="{8C68FB3F-7019-4743-B4FD-8FC3420A609E}" destId="{396A48F2-E900-4BB4-9569-6470608C7EC6}" srcOrd="0" destOrd="0" presId="urn:microsoft.com/office/officeart/2005/8/layout/cycle4"/>
    <dgm:cxn modelId="{F6FAF4EA-42E5-46F1-8642-B959BB811ACE}" type="presParOf" srcId="{396A48F2-E900-4BB4-9569-6470608C7EC6}" destId="{924CBAB9-25A6-493B-8178-16411AA618D4}" srcOrd="0" destOrd="0" presId="urn:microsoft.com/office/officeart/2005/8/layout/cycle4"/>
    <dgm:cxn modelId="{9F413A3D-B587-4CF4-B729-1DEB9AFD02F4}" type="presParOf" srcId="{924CBAB9-25A6-493B-8178-16411AA618D4}" destId="{B185AE35-890E-4042-9882-0FF5660E9052}" srcOrd="0" destOrd="0" presId="urn:microsoft.com/office/officeart/2005/8/layout/cycle4"/>
    <dgm:cxn modelId="{B363A5C1-8DD0-41D9-8D4F-A8CDA4ED0024}" type="presParOf" srcId="{924CBAB9-25A6-493B-8178-16411AA618D4}" destId="{26BEAEFC-0123-4EE6-9D3F-DB3DCC69B069}" srcOrd="1" destOrd="0" presId="urn:microsoft.com/office/officeart/2005/8/layout/cycle4"/>
    <dgm:cxn modelId="{4B7E0074-26DC-44E5-A7C2-E6CE721197A3}" type="presParOf" srcId="{396A48F2-E900-4BB4-9569-6470608C7EC6}" destId="{D36168D5-6D65-4EC1-9D61-984B273275C1}" srcOrd="1" destOrd="0" presId="urn:microsoft.com/office/officeart/2005/8/layout/cycle4"/>
    <dgm:cxn modelId="{1DE9946C-97E4-4480-AABF-243FAFA21F88}" type="presParOf" srcId="{D36168D5-6D65-4EC1-9D61-984B273275C1}" destId="{DAC360F8-CC03-4BB7-AF31-50372C8D45B5}" srcOrd="0" destOrd="0" presId="urn:microsoft.com/office/officeart/2005/8/layout/cycle4"/>
    <dgm:cxn modelId="{074A33CC-64D3-4756-9143-3D258F7E506D}" type="presParOf" srcId="{D36168D5-6D65-4EC1-9D61-984B273275C1}" destId="{F4702F60-CBA8-47E8-8F15-D992F3F0C769}" srcOrd="1" destOrd="0" presId="urn:microsoft.com/office/officeart/2005/8/layout/cycle4"/>
    <dgm:cxn modelId="{4B542B86-036E-4C2A-A870-A216ECF76DE4}" type="presParOf" srcId="{396A48F2-E900-4BB4-9569-6470608C7EC6}" destId="{D1700C7D-21AD-43A4-8BF7-799852509C28}" srcOrd="2" destOrd="0" presId="urn:microsoft.com/office/officeart/2005/8/layout/cycle4"/>
    <dgm:cxn modelId="{30893B03-A1E0-4EBF-B2F6-93C332DEB197}" type="presParOf" srcId="{D1700C7D-21AD-43A4-8BF7-799852509C28}" destId="{B4A8B922-6A11-47CF-BFCC-7D9B7F506A0C}" srcOrd="0" destOrd="0" presId="urn:microsoft.com/office/officeart/2005/8/layout/cycle4"/>
    <dgm:cxn modelId="{17D764B7-08A6-45BF-BB21-8107E1C1BA47}" type="presParOf" srcId="{D1700C7D-21AD-43A4-8BF7-799852509C28}" destId="{8178F31A-202B-4A35-B418-DBAA37F0EBD2}" srcOrd="1" destOrd="0" presId="urn:microsoft.com/office/officeart/2005/8/layout/cycle4"/>
    <dgm:cxn modelId="{1E0F292D-AD65-4EE7-8687-14751277B3E3}" type="presParOf" srcId="{396A48F2-E900-4BB4-9569-6470608C7EC6}" destId="{A3906C86-98B1-418A-B9BD-5B0DD7C29A7C}" srcOrd="3" destOrd="0" presId="urn:microsoft.com/office/officeart/2005/8/layout/cycle4"/>
    <dgm:cxn modelId="{20CFC227-5A95-4E52-AD95-4511C15740B9}" type="presParOf" srcId="{A3906C86-98B1-418A-B9BD-5B0DD7C29A7C}" destId="{4C7BD89B-2ED8-42F3-8E41-254005B06F8C}" srcOrd="0" destOrd="0" presId="urn:microsoft.com/office/officeart/2005/8/layout/cycle4"/>
    <dgm:cxn modelId="{87D11ECE-4E32-49AF-BF06-97EA0FC19789}" type="presParOf" srcId="{A3906C86-98B1-418A-B9BD-5B0DD7C29A7C}" destId="{CC18C9CB-A42F-4353-9904-71579E10F9DD}" srcOrd="1" destOrd="0" presId="urn:microsoft.com/office/officeart/2005/8/layout/cycle4"/>
    <dgm:cxn modelId="{1C580DF5-65A0-4803-8C1C-64B3B95DB9FE}" type="presParOf" srcId="{396A48F2-E900-4BB4-9569-6470608C7EC6}" destId="{83F6DAC9-876F-46F4-8574-DAF4D8103AEA}" srcOrd="4" destOrd="0" presId="urn:microsoft.com/office/officeart/2005/8/layout/cycle4"/>
    <dgm:cxn modelId="{6580B0BF-AB2B-4FC4-B7C5-AD266193CA4A}" type="presParOf" srcId="{8C68FB3F-7019-4743-B4FD-8FC3420A609E}" destId="{79091CB1-2B87-44FA-98F9-F8D6FE2C8428}" srcOrd="1" destOrd="0" presId="urn:microsoft.com/office/officeart/2005/8/layout/cycle4"/>
    <dgm:cxn modelId="{6F97E03D-C40D-4A99-9E83-716053802CD9}" type="presParOf" srcId="{79091CB1-2B87-44FA-98F9-F8D6FE2C8428}" destId="{29E23ACA-1BC1-420A-BF0F-BE33F2D46284}" srcOrd="0" destOrd="0" presId="urn:microsoft.com/office/officeart/2005/8/layout/cycle4"/>
    <dgm:cxn modelId="{A738A377-4E4C-4C0F-999A-78D5B22A08F7}" type="presParOf" srcId="{79091CB1-2B87-44FA-98F9-F8D6FE2C8428}" destId="{1BCFC4F7-D233-4C28-92FF-46932500B827}" srcOrd="1" destOrd="0" presId="urn:microsoft.com/office/officeart/2005/8/layout/cycle4"/>
    <dgm:cxn modelId="{53A6D140-65F6-4B11-9750-561AC128F026}" type="presParOf" srcId="{79091CB1-2B87-44FA-98F9-F8D6FE2C8428}" destId="{FFF9B67A-0EBC-44E9-A811-B320843C0044}" srcOrd="2" destOrd="0" presId="urn:microsoft.com/office/officeart/2005/8/layout/cycle4"/>
    <dgm:cxn modelId="{04C212F2-A156-442D-86EF-68858250CA31}" type="presParOf" srcId="{79091CB1-2B87-44FA-98F9-F8D6FE2C8428}" destId="{FAA61B22-7783-47E1-AAC9-D43D441AD72C}" srcOrd="3" destOrd="0" presId="urn:microsoft.com/office/officeart/2005/8/layout/cycle4"/>
    <dgm:cxn modelId="{EA1A2C76-CDA0-4C0A-B87A-2BFF82B4A3BE}" type="presParOf" srcId="{79091CB1-2B87-44FA-98F9-F8D6FE2C8428}" destId="{59EC6CF8-ED5B-4FA9-9B17-CC774DFD5F66}" srcOrd="4" destOrd="0" presId="urn:microsoft.com/office/officeart/2005/8/layout/cycle4"/>
    <dgm:cxn modelId="{285DD180-4B65-4D9E-9F58-C793AB939FAA}" type="presParOf" srcId="{8C68FB3F-7019-4743-B4FD-8FC3420A609E}" destId="{2A482534-F2BA-4EC1-9B1E-B472A90E2893}" srcOrd="2" destOrd="0" presId="urn:microsoft.com/office/officeart/2005/8/layout/cycle4"/>
    <dgm:cxn modelId="{403DE460-474A-4F69-942C-540A36F1EAEF}" type="presParOf" srcId="{8C68FB3F-7019-4743-B4FD-8FC3420A609E}" destId="{2EDCA48B-D3BD-478E-82D2-E882083F70B7}" srcOrd="3" destOrd="0" presId="urn:microsoft.com/office/officeart/2005/8/layout/cycle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02BD6D8-4C7E-4E1C-9A5E-6AB7F1CDA643}" type="doc">
      <dgm:prSet loTypeId="urn:microsoft.com/office/officeart/2005/8/layout/process4" loCatId="list" qsTypeId="urn:microsoft.com/office/officeart/2005/8/quickstyle/simple2" qsCatId="simple" csTypeId="urn:microsoft.com/office/officeart/2005/8/colors/accent0_1" csCatId="mainScheme" phldr="1"/>
      <dgm:spPr/>
      <dgm:t>
        <a:bodyPr/>
        <a:lstStyle/>
        <a:p>
          <a:endParaRPr lang="es-MX"/>
        </a:p>
      </dgm:t>
    </dgm:pt>
    <dgm:pt modelId="{3AB6EA48-CB63-4B64-BB28-041CBDFD5F42}">
      <dgm:prSet phldrT="[Texto]" custT="1"/>
      <dgm:spPr>
        <a:solidFill>
          <a:srgbClr val="FFC000"/>
        </a:solidFill>
      </dgm:spPr>
      <dgm:t>
        <a:bodyPr/>
        <a:lstStyle/>
        <a:p>
          <a:r>
            <a:rPr lang="es-MX" sz="1400" b="1" dirty="0" smtClean="0"/>
            <a:t>CONOCIMIENTO</a:t>
          </a:r>
          <a:endParaRPr lang="es-MX" sz="1400" dirty="0">
            <a:ln>
              <a:solidFill>
                <a:schemeClr val="tx1"/>
              </a:solidFill>
            </a:ln>
          </a:endParaRPr>
        </a:p>
      </dgm:t>
    </dgm:pt>
    <dgm:pt modelId="{D71EB635-F12F-4865-964E-4BD820D0E673}" type="parTrans" cxnId="{7AC0D7B2-8208-43CD-900C-CB6FA6295531}">
      <dgm:prSet/>
      <dgm:spPr/>
      <dgm:t>
        <a:bodyPr/>
        <a:lstStyle/>
        <a:p>
          <a:endParaRPr lang="es-MX"/>
        </a:p>
      </dgm:t>
    </dgm:pt>
    <dgm:pt modelId="{E4F8A815-7F99-425E-AEA3-114C8EF013B2}" type="sibTrans" cxnId="{7AC0D7B2-8208-43CD-900C-CB6FA6295531}">
      <dgm:prSet/>
      <dgm:spPr/>
      <dgm:t>
        <a:bodyPr/>
        <a:lstStyle/>
        <a:p>
          <a:endParaRPr lang="es-MX"/>
        </a:p>
      </dgm:t>
    </dgm:pt>
    <dgm:pt modelId="{ADDEF5D3-8BA6-42F6-9F13-B6D9129FF1D6}">
      <dgm:prSet phldrT="[Texto]" custT="1"/>
      <dgm:spPr/>
      <dgm:t>
        <a:bodyPr/>
        <a:lstStyle/>
        <a:p>
          <a:r>
            <a:rPr lang="es-MX" sz="2000" dirty="0" smtClean="0"/>
            <a:t>PUNTO DE PARTIDA</a:t>
          </a:r>
          <a:endParaRPr lang="es-MX" sz="2000" dirty="0"/>
        </a:p>
      </dgm:t>
    </dgm:pt>
    <dgm:pt modelId="{3BDF7057-6954-4234-8626-B2CD6C6684C9}" type="parTrans" cxnId="{AC805104-F4C9-42BB-97A3-BB08464E1A7E}">
      <dgm:prSet/>
      <dgm:spPr/>
      <dgm:t>
        <a:bodyPr/>
        <a:lstStyle/>
        <a:p>
          <a:endParaRPr lang="es-MX"/>
        </a:p>
      </dgm:t>
    </dgm:pt>
    <dgm:pt modelId="{91F72740-35FB-4A99-AD72-519671F21D1E}" type="sibTrans" cxnId="{AC805104-F4C9-42BB-97A3-BB08464E1A7E}">
      <dgm:prSet/>
      <dgm:spPr/>
      <dgm:t>
        <a:bodyPr/>
        <a:lstStyle/>
        <a:p>
          <a:endParaRPr lang="es-MX"/>
        </a:p>
      </dgm:t>
    </dgm:pt>
    <dgm:pt modelId="{575CDA46-99B9-4A4F-8A5B-676CF52E6012}">
      <dgm:prSet phldrT="[Texto]" custT="1"/>
      <dgm:spPr/>
      <dgm:t>
        <a:bodyPr/>
        <a:lstStyle/>
        <a:p>
          <a:r>
            <a:rPr lang="es-MX" sz="2000" dirty="0" smtClean="0"/>
            <a:t>PUNTO DE LLEGADA</a:t>
          </a:r>
          <a:endParaRPr lang="es-MX" sz="2000" dirty="0"/>
        </a:p>
      </dgm:t>
    </dgm:pt>
    <dgm:pt modelId="{0AA8235C-4314-4A0C-8D5C-0C36F82740EE}" type="parTrans" cxnId="{7F4BC7C4-E76E-4FFF-ABB7-BD1577B7EDAC}">
      <dgm:prSet/>
      <dgm:spPr/>
      <dgm:t>
        <a:bodyPr/>
        <a:lstStyle/>
        <a:p>
          <a:endParaRPr lang="es-MX"/>
        </a:p>
      </dgm:t>
    </dgm:pt>
    <dgm:pt modelId="{6C84E053-8D78-4FFB-8C75-D989587A79B8}" type="sibTrans" cxnId="{7F4BC7C4-E76E-4FFF-ABB7-BD1577B7EDAC}">
      <dgm:prSet/>
      <dgm:spPr/>
      <dgm:t>
        <a:bodyPr/>
        <a:lstStyle/>
        <a:p>
          <a:endParaRPr lang="es-MX"/>
        </a:p>
      </dgm:t>
    </dgm:pt>
    <dgm:pt modelId="{557D4A5E-26D4-4C12-A50D-18592F703D4C}">
      <dgm:prSet phldrT="[Texto]"/>
      <dgm:spPr>
        <a:solidFill>
          <a:srgbClr val="FFC000"/>
        </a:solidFill>
      </dgm:spPr>
      <dgm:t>
        <a:bodyPr/>
        <a:lstStyle/>
        <a:p>
          <a:r>
            <a:rPr lang="es-MX" b="1" dirty="0" smtClean="0"/>
            <a:t>PLANIFICACION ESTRATÉGICA Y OPERATIVA</a:t>
          </a:r>
          <a:endParaRPr lang="es-MX" dirty="0"/>
        </a:p>
      </dgm:t>
    </dgm:pt>
    <dgm:pt modelId="{EA06FCE5-2F28-4A2D-8EAE-9EAF79894E54}" type="parTrans" cxnId="{309394AC-E953-449C-9992-F028D3A77BA5}">
      <dgm:prSet/>
      <dgm:spPr/>
      <dgm:t>
        <a:bodyPr/>
        <a:lstStyle/>
        <a:p>
          <a:endParaRPr lang="es-MX"/>
        </a:p>
      </dgm:t>
    </dgm:pt>
    <dgm:pt modelId="{C7322DF4-411F-443D-ADF4-7FE3EAA4A27E}" type="sibTrans" cxnId="{309394AC-E953-449C-9992-F028D3A77BA5}">
      <dgm:prSet/>
      <dgm:spPr/>
      <dgm:t>
        <a:bodyPr/>
        <a:lstStyle/>
        <a:p>
          <a:endParaRPr lang="es-MX"/>
        </a:p>
      </dgm:t>
    </dgm:pt>
    <dgm:pt modelId="{8C0DF2F6-7E93-48B4-94CE-CBFDAC84D210}">
      <dgm:prSet phldrT="[Texto]"/>
      <dgm:spPr/>
      <dgm:t>
        <a:bodyPr/>
        <a:lstStyle/>
        <a:p>
          <a:r>
            <a:rPr lang="es-MX" dirty="0" smtClean="0"/>
            <a:t>RECURSOS</a:t>
          </a:r>
          <a:endParaRPr lang="es-MX" dirty="0"/>
        </a:p>
      </dgm:t>
    </dgm:pt>
    <dgm:pt modelId="{A8A5D682-11E7-47B9-8895-2FCA379278E0}" type="parTrans" cxnId="{48FD2981-BF6E-4A01-89D0-B6AB0D7FB81F}">
      <dgm:prSet/>
      <dgm:spPr/>
      <dgm:t>
        <a:bodyPr/>
        <a:lstStyle/>
        <a:p>
          <a:endParaRPr lang="es-MX"/>
        </a:p>
      </dgm:t>
    </dgm:pt>
    <dgm:pt modelId="{932951E3-58A0-4FA7-A676-A5F338008AFE}" type="sibTrans" cxnId="{48FD2981-BF6E-4A01-89D0-B6AB0D7FB81F}">
      <dgm:prSet/>
      <dgm:spPr/>
      <dgm:t>
        <a:bodyPr/>
        <a:lstStyle/>
        <a:p>
          <a:endParaRPr lang="es-MX"/>
        </a:p>
      </dgm:t>
    </dgm:pt>
    <dgm:pt modelId="{14EC2C68-1B2B-43EA-A48C-5BB92B3EE425}">
      <dgm:prSet phldrT="[Texto]"/>
      <dgm:spPr/>
      <dgm:t>
        <a:bodyPr/>
        <a:lstStyle/>
        <a:p>
          <a:r>
            <a:rPr lang="es-MX" dirty="0" smtClean="0"/>
            <a:t>LOS INVOLUCRADOS</a:t>
          </a:r>
          <a:endParaRPr lang="es-MX" dirty="0"/>
        </a:p>
      </dgm:t>
    </dgm:pt>
    <dgm:pt modelId="{BB58F9B4-C456-4747-BA72-634CA5B6989B}" type="parTrans" cxnId="{CB791741-973E-4715-BA6C-70969F8BEFD7}">
      <dgm:prSet/>
      <dgm:spPr/>
      <dgm:t>
        <a:bodyPr/>
        <a:lstStyle/>
        <a:p>
          <a:endParaRPr lang="es-MX"/>
        </a:p>
      </dgm:t>
    </dgm:pt>
    <dgm:pt modelId="{391ED21B-9B37-4977-9939-B9E132C3A96D}" type="sibTrans" cxnId="{CB791741-973E-4715-BA6C-70969F8BEFD7}">
      <dgm:prSet/>
      <dgm:spPr/>
      <dgm:t>
        <a:bodyPr/>
        <a:lstStyle/>
        <a:p>
          <a:endParaRPr lang="es-MX"/>
        </a:p>
      </dgm:t>
    </dgm:pt>
    <dgm:pt modelId="{21947B40-4DF6-4052-9F57-6DAF8733DEC7}">
      <dgm:prSet phldrT="[Texto]" custT="1"/>
      <dgm:spPr>
        <a:solidFill>
          <a:srgbClr val="FFC000"/>
        </a:solidFill>
      </dgm:spPr>
      <dgm:t>
        <a:bodyPr/>
        <a:lstStyle/>
        <a:p>
          <a:r>
            <a:rPr lang="es-MX" sz="1400" b="1" dirty="0" smtClean="0"/>
            <a:t>EJECUCIÓN</a:t>
          </a:r>
          <a:endParaRPr lang="es-MX" sz="1400" dirty="0"/>
        </a:p>
      </dgm:t>
    </dgm:pt>
    <dgm:pt modelId="{DFC09D75-B0AA-467E-90B7-EE3DCD8FCB11}" type="parTrans" cxnId="{6D0731DB-75BE-43DA-A030-673EA28D1CEE}">
      <dgm:prSet/>
      <dgm:spPr/>
      <dgm:t>
        <a:bodyPr/>
        <a:lstStyle/>
        <a:p>
          <a:endParaRPr lang="es-MX"/>
        </a:p>
      </dgm:t>
    </dgm:pt>
    <dgm:pt modelId="{E2A749B7-16F6-4AB4-9017-DDCF9EE4F1C1}" type="sibTrans" cxnId="{6D0731DB-75BE-43DA-A030-673EA28D1CEE}">
      <dgm:prSet/>
      <dgm:spPr/>
      <dgm:t>
        <a:bodyPr/>
        <a:lstStyle/>
        <a:p>
          <a:endParaRPr lang="es-MX"/>
        </a:p>
      </dgm:t>
    </dgm:pt>
    <dgm:pt modelId="{CE50D12F-43C7-4333-84E5-D7BA5A292B6B}">
      <dgm:prSet phldrT="[Texto]"/>
      <dgm:spPr/>
      <dgm:t>
        <a:bodyPr/>
        <a:lstStyle/>
        <a:p>
          <a:r>
            <a:rPr lang="es-MX" dirty="0" smtClean="0"/>
            <a:t>CORTO PLAZO</a:t>
          </a:r>
        </a:p>
        <a:p>
          <a:r>
            <a:rPr lang="es-MX" dirty="0" smtClean="0"/>
            <a:t>Fortalecimiento institucional-innovación tecnológica y del talento</a:t>
          </a:r>
          <a:endParaRPr lang="es-MX" dirty="0"/>
        </a:p>
      </dgm:t>
    </dgm:pt>
    <dgm:pt modelId="{2E82EC83-7BDD-4BD7-ACFA-D327E8B09BAA}" type="parTrans" cxnId="{B91BA9FB-C65D-406D-8D43-435415653D15}">
      <dgm:prSet/>
      <dgm:spPr/>
      <dgm:t>
        <a:bodyPr/>
        <a:lstStyle/>
        <a:p>
          <a:endParaRPr lang="es-MX"/>
        </a:p>
      </dgm:t>
    </dgm:pt>
    <dgm:pt modelId="{5F68F90A-3576-4840-83E8-2221C8A18733}" type="sibTrans" cxnId="{B91BA9FB-C65D-406D-8D43-435415653D15}">
      <dgm:prSet/>
      <dgm:spPr/>
      <dgm:t>
        <a:bodyPr/>
        <a:lstStyle/>
        <a:p>
          <a:endParaRPr lang="es-MX"/>
        </a:p>
      </dgm:t>
    </dgm:pt>
    <dgm:pt modelId="{20282379-8DD2-4A68-BC53-AC7651F8C06D}">
      <dgm:prSet phldrT="[Texto]"/>
      <dgm:spPr/>
      <dgm:t>
        <a:bodyPr/>
        <a:lstStyle/>
        <a:p>
          <a:r>
            <a:rPr lang="es-MX" dirty="0" smtClean="0"/>
            <a:t>MEDIANO PLAZO</a:t>
          </a:r>
        </a:p>
        <a:p>
          <a:r>
            <a:rPr lang="es-MX" dirty="0" smtClean="0"/>
            <a:t>Sostenibilidad del logro</a:t>
          </a:r>
        </a:p>
        <a:p>
          <a:r>
            <a:rPr lang="es-MX" dirty="0" smtClean="0"/>
            <a:t>modificación de situaciones origen</a:t>
          </a:r>
          <a:endParaRPr lang="es-MX" dirty="0"/>
        </a:p>
      </dgm:t>
    </dgm:pt>
    <dgm:pt modelId="{0955A337-E6B4-4938-93CD-A9082C0C5729}" type="parTrans" cxnId="{8B25303B-B532-452F-8C1E-99D307FF295D}">
      <dgm:prSet/>
      <dgm:spPr/>
      <dgm:t>
        <a:bodyPr/>
        <a:lstStyle/>
        <a:p>
          <a:endParaRPr lang="es-MX"/>
        </a:p>
      </dgm:t>
    </dgm:pt>
    <dgm:pt modelId="{84EAFED2-440E-4994-8F07-FE808ECEFB15}" type="sibTrans" cxnId="{8B25303B-B532-452F-8C1E-99D307FF295D}">
      <dgm:prSet/>
      <dgm:spPr/>
      <dgm:t>
        <a:bodyPr/>
        <a:lstStyle/>
        <a:p>
          <a:endParaRPr lang="es-MX"/>
        </a:p>
      </dgm:t>
    </dgm:pt>
    <dgm:pt modelId="{31CCE763-1554-4188-BEEE-57EBC96E7785}">
      <dgm:prSet/>
      <dgm:spPr/>
      <dgm:t>
        <a:bodyPr/>
        <a:lstStyle/>
        <a:p>
          <a:r>
            <a:rPr lang="es-MX" smtClean="0"/>
            <a:t>TIEMPO</a:t>
          </a:r>
          <a:endParaRPr lang="es-MX"/>
        </a:p>
      </dgm:t>
    </dgm:pt>
    <dgm:pt modelId="{87744C1A-CE68-4972-8115-8CCFF4C25E99}" type="parTrans" cxnId="{038C2F82-BBC4-4975-8F36-3B20AE3C8847}">
      <dgm:prSet/>
      <dgm:spPr/>
      <dgm:t>
        <a:bodyPr/>
        <a:lstStyle/>
        <a:p>
          <a:endParaRPr lang="es-MX"/>
        </a:p>
      </dgm:t>
    </dgm:pt>
    <dgm:pt modelId="{D1F4955C-E874-40E7-93DC-63E69FAA3F0D}" type="sibTrans" cxnId="{038C2F82-BBC4-4975-8F36-3B20AE3C8847}">
      <dgm:prSet/>
      <dgm:spPr/>
      <dgm:t>
        <a:bodyPr/>
        <a:lstStyle/>
        <a:p>
          <a:endParaRPr lang="es-MX"/>
        </a:p>
      </dgm:t>
    </dgm:pt>
    <dgm:pt modelId="{02215DF5-06BF-479E-8C51-0D3814FF5460}">
      <dgm:prSet/>
      <dgm:spPr/>
      <dgm:t>
        <a:bodyPr/>
        <a:lstStyle/>
        <a:p>
          <a:r>
            <a:rPr lang="es-MX" dirty="0" smtClean="0"/>
            <a:t>LARGO PLAZO</a:t>
          </a:r>
        </a:p>
        <a:p>
          <a:r>
            <a:rPr lang="es-MX" dirty="0" smtClean="0"/>
            <a:t>Políticas estables rigurosas sistemáticas y evaluables</a:t>
          </a:r>
          <a:endParaRPr lang="es-MX" dirty="0"/>
        </a:p>
      </dgm:t>
    </dgm:pt>
    <dgm:pt modelId="{6325E2F3-5E8A-4A3B-8015-877F608750C2}" type="parTrans" cxnId="{53D34A84-C5C6-48F9-99D1-6A1645F5AE29}">
      <dgm:prSet/>
      <dgm:spPr/>
      <dgm:t>
        <a:bodyPr/>
        <a:lstStyle/>
        <a:p>
          <a:endParaRPr lang="es-MX"/>
        </a:p>
      </dgm:t>
    </dgm:pt>
    <dgm:pt modelId="{03AF9C2F-845B-457D-8E95-C4786F5D5C3C}" type="sibTrans" cxnId="{53D34A84-C5C6-48F9-99D1-6A1645F5AE29}">
      <dgm:prSet/>
      <dgm:spPr/>
      <dgm:t>
        <a:bodyPr/>
        <a:lstStyle/>
        <a:p>
          <a:endParaRPr lang="es-MX"/>
        </a:p>
      </dgm:t>
    </dgm:pt>
    <dgm:pt modelId="{99A571E6-F25A-477A-A978-FF24FE10E5D8}">
      <dgm:prSet/>
      <dgm:spPr/>
      <dgm:t>
        <a:bodyPr/>
        <a:lstStyle/>
        <a:p>
          <a:r>
            <a:rPr lang="es-MX" b="1" dirty="0" smtClean="0"/>
            <a:t>EVALUACIÓN</a:t>
          </a:r>
        </a:p>
        <a:p>
          <a:r>
            <a:rPr lang="es-MX" b="1" dirty="0" smtClean="0"/>
            <a:t>GESTIÓN IMPACTO AUDITORIA CIUDADANA</a:t>
          </a:r>
        </a:p>
        <a:p>
          <a:endParaRPr lang="es-MX" b="1" dirty="0"/>
        </a:p>
      </dgm:t>
    </dgm:pt>
    <dgm:pt modelId="{125F239B-C352-4C9B-AD62-0C5C3CBE39FD}" type="parTrans" cxnId="{8E175F85-4350-4DF4-9ED0-989CCF81D44E}">
      <dgm:prSet/>
      <dgm:spPr/>
      <dgm:t>
        <a:bodyPr/>
        <a:lstStyle/>
        <a:p>
          <a:endParaRPr lang="es-MX"/>
        </a:p>
      </dgm:t>
    </dgm:pt>
    <dgm:pt modelId="{65C7FA64-7EB0-4EB2-BC32-15F730919309}" type="sibTrans" cxnId="{8E175F85-4350-4DF4-9ED0-989CCF81D44E}">
      <dgm:prSet/>
      <dgm:spPr/>
      <dgm:t>
        <a:bodyPr/>
        <a:lstStyle/>
        <a:p>
          <a:endParaRPr lang="es-MX"/>
        </a:p>
      </dgm:t>
    </dgm:pt>
    <dgm:pt modelId="{E2AF7DC8-3AA0-4512-8A6E-1890EFDF90BC}" type="pres">
      <dgm:prSet presAssocID="{102BD6D8-4C7E-4E1C-9A5E-6AB7F1CDA643}" presName="Name0" presStyleCnt="0">
        <dgm:presLayoutVars>
          <dgm:dir/>
          <dgm:animLvl val="lvl"/>
          <dgm:resizeHandles val="exact"/>
        </dgm:presLayoutVars>
      </dgm:prSet>
      <dgm:spPr/>
      <dgm:t>
        <a:bodyPr/>
        <a:lstStyle/>
        <a:p>
          <a:endParaRPr lang="es-MX"/>
        </a:p>
      </dgm:t>
    </dgm:pt>
    <dgm:pt modelId="{E4F6F616-21D2-4194-8B00-409A5215C4DA}" type="pres">
      <dgm:prSet presAssocID="{99A571E6-F25A-477A-A978-FF24FE10E5D8}" presName="boxAndChildren" presStyleCnt="0"/>
      <dgm:spPr/>
    </dgm:pt>
    <dgm:pt modelId="{310339F5-908A-49C3-A684-867C5DEB2399}" type="pres">
      <dgm:prSet presAssocID="{99A571E6-F25A-477A-A978-FF24FE10E5D8}" presName="parentTextBox" presStyleLbl="node1" presStyleIdx="0" presStyleCnt="4" custScaleY="71384"/>
      <dgm:spPr/>
      <dgm:t>
        <a:bodyPr/>
        <a:lstStyle/>
        <a:p>
          <a:endParaRPr lang="es-MX"/>
        </a:p>
      </dgm:t>
    </dgm:pt>
    <dgm:pt modelId="{27BC2D82-E3A9-4F2C-A4B0-AECD53D3DD86}" type="pres">
      <dgm:prSet presAssocID="{E2A749B7-16F6-4AB4-9017-DDCF9EE4F1C1}" presName="sp" presStyleCnt="0"/>
      <dgm:spPr/>
    </dgm:pt>
    <dgm:pt modelId="{A8FA80E5-C4A5-4740-9D78-EED902941C4E}" type="pres">
      <dgm:prSet presAssocID="{21947B40-4DF6-4052-9F57-6DAF8733DEC7}" presName="arrowAndChildren" presStyleCnt="0"/>
      <dgm:spPr/>
    </dgm:pt>
    <dgm:pt modelId="{167748F3-8630-431A-9346-44EA86384D12}" type="pres">
      <dgm:prSet presAssocID="{21947B40-4DF6-4052-9F57-6DAF8733DEC7}" presName="parentTextArrow" presStyleLbl="node1" presStyleIdx="0" presStyleCnt="4"/>
      <dgm:spPr/>
      <dgm:t>
        <a:bodyPr/>
        <a:lstStyle/>
        <a:p>
          <a:endParaRPr lang="es-MX"/>
        </a:p>
      </dgm:t>
    </dgm:pt>
    <dgm:pt modelId="{CC0F824E-B84F-43B7-B985-79BA3F46CBDE}" type="pres">
      <dgm:prSet presAssocID="{21947B40-4DF6-4052-9F57-6DAF8733DEC7}" presName="arrow" presStyleLbl="node1" presStyleIdx="1" presStyleCnt="4" custScaleY="82681"/>
      <dgm:spPr/>
      <dgm:t>
        <a:bodyPr/>
        <a:lstStyle/>
        <a:p>
          <a:endParaRPr lang="es-MX"/>
        </a:p>
      </dgm:t>
    </dgm:pt>
    <dgm:pt modelId="{413322C4-76A7-46C9-AD1C-E530049AF56A}" type="pres">
      <dgm:prSet presAssocID="{21947B40-4DF6-4052-9F57-6DAF8733DEC7}" presName="descendantArrow" presStyleCnt="0"/>
      <dgm:spPr/>
    </dgm:pt>
    <dgm:pt modelId="{C31F31BF-1D0A-462A-A2A9-7C85EA42E947}" type="pres">
      <dgm:prSet presAssocID="{CE50D12F-43C7-4333-84E5-D7BA5A292B6B}" presName="childTextArrow" presStyleLbl="fgAccFollowNode1" presStyleIdx="0" presStyleCnt="8" custScaleY="191725">
        <dgm:presLayoutVars>
          <dgm:bulletEnabled val="1"/>
        </dgm:presLayoutVars>
      </dgm:prSet>
      <dgm:spPr/>
      <dgm:t>
        <a:bodyPr/>
        <a:lstStyle/>
        <a:p>
          <a:endParaRPr lang="es-MX"/>
        </a:p>
      </dgm:t>
    </dgm:pt>
    <dgm:pt modelId="{18CABE04-BBA7-41E9-87B9-51F9553D8A6A}" type="pres">
      <dgm:prSet presAssocID="{20282379-8DD2-4A68-BC53-AC7651F8C06D}" presName="childTextArrow" presStyleLbl="fgAccFollowNode1" presStyleIdx="1" presStyleCnt="8" custScaleY="142828">
        <dgm:presLayoutVars>
          <dgm:bulletEnabled val="1"/>
        </dgm:presLayoutVars>
      </dgm:prSet>
      <dgm:spPr/>
      <dgm:t>
        <a:bodyPr/>
        <a:lstStyle/>
        <a:p>
          <a:endParaRPr lang="es-MX"/>
        </a:p>
      </dgm:t>
    </dgm:pt>
    <dgm:pt modelId="{80090CBF-E6E4-407F-B8BB-F38C102D99A6}" type="pres">
      <dgm:prSet presAssocID="{02215DF5-06BF-479E-8C51-0D3814FF5460}" presName="childTextArrow" presStyleLbl="fgAccFollowNode1" presStyleIdx="2" presStyleCnt="8" custScaleY="146969">
        <dgm:presLayoutVars>
          <dgm:bulletEnabled val="1"/>
        </dgm:presLayoutVars>
      </dgm:prSet>
      <dgm:spPr/>
      <dgm:t>
        <a:bodyPr/>
        <a:lstStyle/>
        <a:p>
          <a:endParaRPr lang="es-MX"/>
        </a:p>
      </dgm:t>
    </dgm:pt>
    <dgm:pt modelId="{F40F556F-E2BA-45FA-9769-4CC63DCD0006}" type="pres">
      <dgm:prSet presAssocID="{C7322DF4-411F-443D-ADF4-7FE3EAA4A27E}" presName="sp" presStyleCnt="0"/>
      <dgm:spPr/>
    </dgm:pt>
    <dgm:pt modelId="{13FEBCCB-905B-4E3B-ABD2-6653482273CF}" type="pres">
      <dgm:prSet presAssocID="{557D4A5E-26D4-4C12-A50D-18592F703D4C}" presName="arrowAndChildren" presStyleCnt="0"/>
      <dgm:spPr/>
    </dgm:pt>
    <dgm:pt modelId="{049CB93E-00F5-4233-B0A9-872909682EB8}" type="pres">
      <dgm:prSet presAssocID="{557D4A5E-26D4-4C12-A50D-18592F703D4C}" presName="parentTextArrow" presStyleLbl="node1" presStyleIdx="1" presStyleCnt="4"/>
      <dgm:spPr/>
      <dgm:t>
        <a:bodyPr/>
        <a:lstStyle/>
        <a:p>
          <a:endParaRPr lang="es-MX"/>
        </a:p>
      </dgm:t>
    </dgm:pt>
    <dgm:pt modelId="{0ECE4614-70DC-4C73-AD62-249BE5F294B3}" type="pres">
      <dgm:prSet presAssocID="{557D4A5E-26D4-4C12-A50D-18592F703D4C}" presName="arrow" presStyleLbl="node1" presStyleIdx="2" presStyleCnt="4" custScaleY="77993"/>
      <dgm:spPr/>
      <dgm:t>
        <a:bodyPr/>
        <a:lstStyle/>
        <a:p>
          <a:endParaRPr lang="es-MX"/>
        </a:p>
      </dgm:t>
    </dgm:pt>
    <dgm:pt modelId="{311A9C19-02CE-451A-9F69-FACE428E62E8}" type="pres">
      <dgm:prSet presAssocID="{557D4A5E-26D4-4C12-A50D-18592F703D4C}" presName="descendantArrow" presStyleCnt="0"/>
      <dgm:spPr/>
    </dgm:pt>
    <dgm:pt modelId="{B6C44297-9808-40C3-A554-6F7E955FB2C8}" type="pres">
      <dgm:prSet presAssocID="{8C0DF2F6-7E93-48B4-94CE-CBFDAC84D210}" presName="childTextArrow" presStyleLbl="fgAccFollowNode1" presStyleIdx="3" presStyleCnt="8">
        <dgm:presLayoutVars>
          <dgm:bulletEnabled val="1"/>
        </dgm:presLayoutVars>
      </dgm:prSet>
      <dgm:spPr/>
      <dgm:t>
        <a:bodyPr/>
        <a:lstStyle/>
        <a:p>
          <a:endParaRPr lang="es-MX"/>
        </a:p>
      </dgm:t>
    </dgm:pt>
    <dgm:pt modelId="{6AF86893-61F6-4A9B-8EB3-93C29E8EC76F}" type="pres">
      <dgm:prSet presAssocID="{31CCE763-1554-4188-BEEE-57EBC96E7785}" presName="childTextArrow" presStyleLbl="fgAccFollowNode1" presStyleIdx="4" presStyleCnt="8">
        <dgm:presLayoutVars>
          <dgm:bulletEnabled val="1"/>
        </dgm:presLayoutVars>
      </dgm:prSet>
      <dgm:spPr/>
      <dgm:t>
        <a:bodyPr/>
        <a:lstStyle/>
        <a:p>
          <a:endParaRPr lang="es-MX"/>
        </a:p>
      </dgm:t>
    </dgm:pt>
    <dgm:pt modelId="{1C0CF9E1-1124-49C8-B560-B44EEA924ACC}" type="pres">
      <dgm:prSet presAssocID="{14EC2C68-1B2B-43EA-A48C-5BB92B3EE425}" presName="childTextArrow" presStyleLbl="fgAccFollowNode1" presStyleIdx="5" presStyleCnt="8">
        <dgm:presLayoutVars>
          <dgm:bulletEnabled val="1"/>
        </dgm:presLayoutVars>
      </dgm:prSet>
      <dgm:spPr/>
      <dgm:t>
        <a:bodyPr/>
        <a:lstStyle/>
        <a:p>
          <a:endParaRPr lang="es-MX"/>
        </a:p>
      </dgm:t>
    </dgm:pt>
    <dgm:pt modelId="{8D9F7680-9A32-4DB9-9E5C-1AFDCF1E5D07}" type="pres">
      <dgm:prSet presAssocID="{E4F8A815-7F99-425E-AEA3-114C8EF013B2}" presName="sp" presStyleCnt="0"/>
      <dgm:spPr/>
    </dgm:pt>
    <dgm:pt modelId="{208DCCF8-25EC-4AC8-B4D3-F7171AEE7131}" type="pres">
      <dgm:prSet presAssocID="{3AB6EA48-CB63-4B64-BB28-041CBDFD5F42}" presName="arrowAndChildren" presStyleCnt="0"/>
      <dgm:spPr/>
    </dgm:pt>
    <dgm:pt modelId="{FFC9B5A0-8A4E-4338-951F-2F4073CAA05C}" type="pres">
      <dgm:prSet presAssocID="{3AB6EA48-CB63-4B64-BB28-041CBDFD5F42}" presName="parentTextArrow" presStyleLbl="node1" presStyleIdx="2" presStyleCnt="4"/>
      <dgm:spPr/>
      <dgm:t>
        <a:bodyPr/>
        <a:lstStyle/>
        <a:p>
          <a:endParaRPr lang="es-MX"/>
        </a:p>
      </dgm:t>
    </dgm:pt>
    <dgm:pt modelId="{72C061A8-3AC6-4E5E-896E-2B4688797441}" type="pres">
      <dgm:prSet presAssocID="{3AB6EA48-CB63-4B64-BB28-041CBDFD5F42}" presName="arrow" presStyleLbl="node1" presStyleIdx="3" presStyleCnt="4" custScaleY="66206"/>
      <dgm:spPr/>
      <dgm:t>
        <a:bodyPr/>
        <a:lstStyle/>
        <a:p>
          <a:endParaRPr lang="es-MX"/>
        </a:p>
      </dgm:t>
    </dgm:pt>
    <dgm:pt modelId="{F5D4821A-4E9D-4575-8BE2-65B63539123E}" type="pres">
      <dgm:prSet presAssocID="{3AB6EA48-CB63-4B64-BB28-041CBDFD5F42}" presName="descendantArrow" presStyleCnt="0"/>
      <dgm:spPr/>
    </dgm:pt>
    <dgm:pt modelId="{8A06AFB8-ADDA-4F0F-97C8-330A9A1972F4}" type="pres">
      <dgm:prSet presAssocID="{ADDEF5D3-8BA6-42F6-9F13-B6D9129FF1D6}" presName="childTextArrow" presStyleLbl="fgAccFollowNode1" presStyleIdx="6" presStyleCnt="8">
        <dgm:presLayoutVars>
          <dgm:bulletEnabled val="1"/>
        </dgm:presLayoutVars>
      </dgm:prSet>
      <dgm:spPr/>
      <dgm:t>
        <a:bodyPr/>
        <a:lstStyle/>
        <a:p>
          <a:endParaRPr lang="es-MX"/>
        </a:p>
      </dgm:t>
    </dgm:pt>
    <dgm:pt modelId="{903AB834-EABE-4C9B-817B-61DE7D9D2645}" type="pres">
      <dgm:prSet presAssocID="{575CDA46-99B9-4A4F-8A5B-676CF52E6012}" presName="childTextArrow" presStyleLbl="fgAccFollowNode1" presStyleIdx="7" presStyleCnt="8">
        <dgm:presLayoutVars>
          <dgm:bulletEnabled val="1"/>
        </dgm:presLayoutVars>
      </dgm:prSet>
      <dgm:spPr/>
      <dgm:t>
        <a:bodyPr/>
        <a:lstStyle/>
        <a:p>
          <a:endParaRPr lang="es-MX"/>
        </a:p>
      </dgm:t>
    </dgm:pt>
  </dgm:ptLst>
  <dgm:cxnLst>
    <dgm:cxn modelId="{8B25303B-B532-452F-8C1E-99D307FF295D}" srcId="{21947B40-4DF6-4052-9F57-6DAF8733DEC7}" destId="{20282379-8DD2-4A68-BC53-AC7651F8C06D}" srcOrd="1" destOrd="0" parTransId="{0955A337-E6B4-4938-93CD-A9082C0C5729}" sibTransId="{84EAFED2-440E-4994-8F07-FE808ECEFB15}"/>
    <dgm:cxn modelId="{AC805104-F4C9-42BB-97A3-BB08464E1A7E}" srcId="{3AB6EA48-CB63-4B64-BB28-041CBDFD5F42}" destId="{ADDEF5D3-8BA6-42F6-9F13-B6D9129FF1D6}" srcOrd="0" destOrd="0" parTransId="{3BDF7057-6954-4234-8626-B2CD6C6684C9}" sibTransId="{91F72740-35FB-4A99-AD72-519671F21D1E}"/>
    <dgm:cxn modelId="{8F19FAC3-988A-45DC-A647-5B30C4492227}" type="presOf" srcId="{557D4A5E-26D4-4C12-A50D-18592F703D4C}" destId="{0ECE4614-70DC-4C73-AD62-249BE5F294B3}" srcOrd="1" destOrd="0" presId="urn:microsoft.com/office/officeart/2005/8/layout/process4"/>
    <dgm:cxn modelId="{F3EA6E03-6874-4E20-B3B8-4DF8C10CBFFF}" type="presOf" srcId="{21947B40-4DF6-4052-9F57-6DAF8733DEC7}" destId="{167748F3-8630-431A-9346-44EA86384D12}" srcOrd="0" destOrd="0" presId="urn:microsoft.com/office/officeart/2005/8/layout/process4"/>
    <dgm:cxn modelId="{6D0731DB-75BE-43DA-A030-673EA28D1CEE}" srcId="{102BD6D8-4C7E-4E1C-9A5E-6AB7F1CDA643}" destId="{21947B40-4DF6-4052-9F57-6DAF8733DEC7}" srcOrd="2" destOrd="0" parTransId="{DFC09D75-B0AA-467E-90B7-EE3DCD8FCB11}" sibTransId="{E2A749B7-16F6-4AB4-9017-DDCF9EE4F1C1}"/>
    <dgm:cxn modelId="{0B5C1CA4-9AB4-48C4-AB87-A64CE582EA95}" type="presOf" srcId="{20282379-8DD2-4A68-BC53-AC7651F8C06D}" destId="{18CABE04-BBA7-41E9-87B9-51F9553D8A6A}" srcOrd="0" destOrd="0" presId="urn:microsoft.com/office/officeart/2005/8/layout/process4"/>
    <dgm:cxn modelId="{B91BA9FB-C65D-406D-8D43-435415653D15}" srcId="{21947B40-4DF6-4052-9F57-6DAF8733DEC7}" destId="{CE50D12F-43C7-4333-84E5-D7BA5A292B6B}" srcOrd="0" destOrd="0" parTransId="{2E82EC83-7BDD-4BD7-ACFA-D327E8B09BAA}" sibTransId="{5F68F90A-3576-4840-83E8-2221C8A18733}"/>
    <dgm:cxn modelId="{48FD2981-BF6E-4A01-89D0-B6AB0D7FB81F}" srcId="{557D4A5E-26D4-4C12-A50D-18592F703D4C}" destId="{8C0DF2F6-7E93-48B4-94CE-CBFDAC84D210}" srcOrd="0" destOrd="0" parTransId="{A8A5D682-11E7-47B9-8895-2FCA379278E0}" sibTransId="{932951E3-58A0-4FA7-A676-A5F338008AFE}"/>
    <dgm:cxn modelId="{FA27EE54-4DD1-4995-874A-C3E7DC6B24B4}" type="presOf" srcId="{8C0DF2F6-7E93-48B4-94CE-CBFDAC84D210}" destId="{B6C44297-9808-40C3-A554-6F7E955FB2C8}" srcOrd="0" destOrd="0" presId="urn:microsoft.com/office/officeart/2005/8/layout/process4"/>
    <dgm:cxn modelId="{7F4BC7C4-E76E-4FFF-ABB7-BD1577B7EDAC}" srcId="{3AB6EA48-CB63-4B64-BB28-041CBDFD5F42}" destId="{575CDA46-99B9-4A4F-8A5B-676CF52E6012}" srcOrd="1" destOrd="0" parTransId="{0AA8235C-4314-4A0C-8D5C-0C36F82740EE}" sibTransId="{6C84E053-8D78-4FFB-8C75-D989587A79B8}"/>
    <dgm:cxn modelId="{A0E88981-5DCB-44EF-988D-7965EC2CAEDC}" type="presOf" srcId="{99A571E6-F25A-477A-A978-FF24FE10E5D8}" destId="{310339F5-908A-49C3-A684-867C5DEB2399}" srcOrd="0" destOrd="0" presId="urn:microsoft.com/office/officeart/2005/8/layout/process4"/>
    <dgm:cxn modelId="{A82CC7BF-03D1-453A-85A0-7FC255652E45}" type="presOf" srcId="{31CCE763-1554-4188-BEEE-57EBC96E7785}" destId="{6AF86893-61F6-4A9B-8EB3-93C29E8EC76F}" srcOrd="0" destOrd="0" presId="urn:microsoft.com/office/officeart/2005/8/layout/process4"/>
    <dgm:cxn modelId="{8C62758B-B793-47F2-A9F4-557DBFA28DE5}" type="presOf" srcId="{102BD6D8-4C7E-4E1C-9A5E-6AB7F1CDA643}" destId="{E2AF7DC8-3AA0-4512-8A6E-1890EFDF90BC}" srcOrd="0" destOrd="0" presId="urn:microsoft.com/office/officeart/2005/8/layout/process4"/>
    <dgm:cxn modelId="{8E175F85-4350-4DF4-9ED0-989CCF81D44E}" srcId="{102BD6D8-4C7E-4E1C-9A5E-6AB7F1CDA643}" destId="{99A571E6-F25A-477A-A978-FF24FE10E5D8}" srcOrd="3" destOrd="0" parTransId="{125F239B-C352-4C9B-AD62-0C5C3CBE39FD}" sibTransId="{65C7FA64-7EB0-4EB2-BC32-15F730919309}"/>
    <dgm:cxn modelId="{F38C59DA-DB71-4513-A8A3-3F8964CFDD65}" type="presOf" srcId="{3AB6EA48-CB63-4B64-BB28-041CBDFD5F42}" destId="{72C061A8-3AC6-4E5E-896E-2B4688797441}" srcOrd="1" destOrd="0" presId="urn:microsoft.com/office/officeart/2005/8/layout/process4"/>
    <dgm:cxn modelId="{53D34A84-C5C6-48F9-99D1-6A1645F5AE29}" srcId="{21947B40-4DF6-4052-9F57-6DAF8733DEC7}" destId="{02215DF5-06BF-479E-8C51-0D3814FF5460}" srcOrd="2" destOrd="0" parTransId="{6325E2F3-5E8A-4A3B-8015-877F608750C2}" sibTransId="{03AF9C2F-845B-457D-8E95-C4786F5D5C3C}"/>
    <dgm:cxn modelId="{0A57B739-039E-4FB9-9365-12133B65CC3A}" type="presOf" srcId="{CE50D12F-43C7-4333-84E5-D7BA5A292B6B}" destId="{C31F31BF-1D0A-462A-A2A9-7C85EA42E947}" srcOrd="0" destOrd="0" presId="urn:microsoft.com/office/officeart/2005/8/layout/process4"/>
    <dgm:cxn modelId="{309394AC-E953-449C-9992-F028D3A77BA5}" srcId="{102BD6D8-4C7E-4E1C-9A5E-6AB7F1CDA643}" destId="{557D4A5E-26D4-4C12-A50D-18592F703D4C}" srcOrd="1" destOrd="0" parTransId="{EA06FCE5-2F28-4A2D-8EAE-9EAF79894E54}" sibTransId="{C7322DF4-411F-443D-ADF4-7FE3EAA4A27E}"/>
    <dgm:cxn modelId="{7AC0D7B2-8208-43CD-900C-CB6FA6295531}" srcId="{102BD6D8-4C7E-4E1C-9A5E-6AB7F1CDA643}" destId="{3AB6EA48-CB63-4B64-BB28-041CBDFD5F42}" srcOrd="0" destOrd="0" parTransId="{D71EB635-F12F-4865-964E-4BD820D0E673}" sibTransId="{E4F8A815-7F99-425E-AEA3-114C8EF013B2}"/>
    <dgm:cxn modelId="{96874450-F0E1-4E8D-B803-27E67411134B}" type="presOf" srcId="{557D4A5E-26D4-4C12-A50D-18592F703D4C}" destId="{049CB93E-00F5-4233-B0A9-872909682EB8}" srcOrd="0" destOrd="0" presId="urn:microsoft.com/office/officeart/2005/8/layout/process4"/>
    <dgm:cxn modelId="{038C2F82-BBC4-4975-8F36-3B20AE3C8847}" srcId="{557D4A5E-26D4-4C12-A50D-18592F703D4C}" destId="{31CCE763-1554-4188-BEEE-57EBC96E7785}" srcOrd="1" destOrd="0" parTransId="{87744C1A-CE68-4972-8115-8CCFF4C25E99}" sibTransId="{D1F4955C-E874-40E7-93DC-63E69FAA3F0D}"/>
    <dgm:cxn modelId="{FAE297B5-9F68-4115-98CC-47BD0AC6B6EA}" type="presOf" srcId="{02215DF5-06BF-479E-8C51-0D3814FF5460}" destId="{80090CBF-E6E4-407F-B8BB-F38C102D99A6}" srcOrd="0" destOrd="0" presId="urn:microsoft.com/office/officeart/2005/8/layout/process4"/>
    <dgm:cxn modelId="{9645ACE1-96B5-4DCA-A8EA-F7CA372D3298}" type="presOf" srcId="{3AB6EA48-CB63-4B64-BB28-041CBDFD5F42}" destId="{FFC9B5A0-8A4E-4338-951F-2F4073CAA05C}" srcOrd="0" destOrd="0" presId="urn:microsoft.com/office/officeart/2005/8/layout/process4"/>
    <dgm:cxn modelId="{CB791741-973E-4715-BA6C-70969F8BEFD7}" srcId="{557D4A5E-26D4-4C12-A50D-18592F703D4C}" destId="{14EC2C68-1B2B-43EA-A48C-5BB92B3EE425}" srcOrd="2" destOrd="0" parTransId="{BB58F9B4-C456-4747-BA72-634CA5B6989B}" sibTransId="{391ED21B-9B37-4977-9939-B9E132C3A96D}"/>
    <dgm:cxn modelId="{D51EA7F1-DFAF-494B-8DB8-EBE9797440A5}" type="presOf" srcId="{575CDA46-99B9-4A4F-8A5B-676CF52E6012}" destId="{903AB834-EABE-4C9B-817B-61DE7D9D2645}" srcOrd="0" destOrd="0" presId="urn:microsoft.com/office/officeart/2005/8/layout/process4"/>
    <dgm:cxn modelId="{9B7DB4CD-0BC2-4FF3-B8FD-14868CF59015}" type="presOf" srcId="{ADDEF5D3-8BA6-42F6-9F13-B6D9129FF1D6}" destId="{8A06AFB8-ADDA-4F0F-97C8-330A9A1972F4}" srcOrd="0" destOrd="0" presId="urn:microsoft.com/office/officeart/2005/8/layout/process4"/>
    <dgm:cxn modelId="{3EEAA253-1BDE-4F8E-9B77-E43FB0FF8E14}" type="presOf" srcId="{14EC2C68-1B2B-43EA-A48C-5BB92B3EE425}" destId="{1C0CF9E1-1124-49C8-B560-B44EEA924ACC}" srcOrd="0" destOrd="0" presId="urn:microsoft.com/office/officeart/2005/8/layout/process4"/>
    <dgm:cxn modelId="{9CD82B5E-E2AB-45C3-B3B1-611991DFC3CE}" type="presOf" srcId="{21947B40-4DF6-4052-9F57-6DAF8733DEC7}" destId="{CC0F824E-B84F-43B7-B985-79BA3F46CBDE}" srcOrd="1" destOrd="0" presId="urn:microsoft.com/office/officeart/2005/8/layout/process4"/>
    <dgm:cxn modelId="{C7C97704-1BBE-4835-B9DD-CDC70DF49D84}" type="presParOf" srcId="{E2AF7DC8-3AA0-4512-8A6E-1890EFDF90BC}" destId="{E4F6F616-21D2-4194-8B00-409A5215C4DA}" srcOrd="0" destOrd="0" presId="urn:microsoft.com/office/officeart/2005/8/layout/process4"/>
    <dgm:cxn modelId="{1ED6A27E-9687-43C0-9C2F-B5105CF46C38}" type="presParOf" srcId="{E4F6F616-21D2-4194-8B00-409A5215C4DA}" destId="{310339F5-908A-49C3-A684-867C5DEB2399}" srcOrd="0" destOrd="0" presId="urn:microsoft.com/office/officeart/2005/8/layout/process4"/>
    <dgm:cxn modelId="{64F5402B-699A-458D-9021-C336D1AEC13E}" type="presParOf" srcId="{E2AF7DC8-3AA0-4512-8A6E-1890EFDF90BC}" destId="{27BC2D82-E3A9-4F2C-A4B0-AECD53D3DD86}" srcOrd="1" destOrd="0" presId="urn:microsoft.com/office/officeart/2005/8/layout/process4"/>
    <dgm:cxn modelId="{1A7C8EA9-0BE5-4DB3-9334-B15E25AAE1EB}" type="presParOf" srcId="{E2AF7DC8-3AA0-4512-8A6E-1890EFDF90BC}" destId="{A8FA80E5-C4A5-4740-9D78-EED902941C4E}" srcOrd="2" destOrd="0" presId="urn:microsoft.com/office/officeart/2005/8/layout/process4"/>
    <dgm:cxn modelId="{F5199DEB-2E79-4828-864E-58B3858048B8}" type="presParOf" srcId="{A8FA80E5-C4A5-4740-9D78-EED902941C4E}" destId="{167748F3-8630-431A-9346-44EA86384D12}" srcOrd="0" destOrd="0" presId="urn:microsoft.com/office/officeart/2005/8/layout/process4"/>
    <dgm:cxn modelId="{8E8A08A9-42E2-4014-A989-8F5FE2942607}" type="presParOf" srcId="{A8FA80E5-C4A5-4740-9D78-EED902941C4E}" destId="{CC0F824E-B84F-43B7-B985-79BA3F46CBDE}" srcOrd="1" destOrd="0" presId="urn:microsoft.com/office/officeart/2005/8/layout/process4"/>
    <dgm:cxn modelId="{6851699F-1552-4550-9DA1-1836FFE49F6E}" type="presParOf" srcId="{A8FA80E5-C4A5-4740-9D78-EED902941C4E}" destId="{413322C4-76A7-46C9-AD1C-E530049AF56A}" srcOrd="2" destOrd="0" presId="urn:microsoft.com/office/officeart/2005/8/layout/process4"/>
    <dgm:cxn modelId="{CF1A6597-1B17-42BE-BEBD-949FC228CF44}" type="presParOf" srcId="{413322C4-76A7-46C9-AD1C-E530049AF56A}" destId="{C31F31BF-1D0A-462A-A2A9-7C85EA42E947}" srcOrd="0" destOrd="0" presId="urn:microsoft.com/office/officeart/2005/8/layout/process4"/>
    <dgm:cxn modelId="{AE96F36B-89D4-449C-84C5-73E760396420}" type="presParOf" srcId="{413322C4-76A7-46C9-AD1C-E530049AF56A}" destId="{18CABE04-BBA7-41E9-87B9-51F9553D8A6A}" srcOrd="1" destOrd="0" presId="urn:microsoft.com/office/officeart/2005/8/layout/process4"/>
    <dgm:cxn modelId="{857D3215-EF81-442C-B3D0-6B1C941765A1}" type="presParOf" srcId="{413322C4-76A7-46C9-AD1C-E530049AF56A}" destId="{80090CBF-E6E4-407F-B8BB-F38C102D99A6}" srcOrd="2" destOrd="0" presId="urn:microsoft.com/office/officeart/2005/8/layout/process4"/>
    <dgm:cxn modelId="{9C79EA39-18E7-4148-B02C-34BE552F3ABA}" type="presParOf" srcId="{E2AF7DC8-3AA0-4512-8A6E-1890EFDF90BC}" destId="{F40F556F-E2BA-45FA-9769-4CC63DCD0006}" srcOrd="3" destOrd="0" presId="urn:microsoft.com/office/officeart/2005/8/layout/process4"/>
    <dgm:cxn modelId="{8ACDEAF4-0000-47CE-B716-8D68D02D90E4}" type="presParOf" srcId="{E2AF7DC8-3AA0-4512-8A6E-1890EFDF90BC}" destId="{13FEBCCB-905B-4E3B-ABD2-6653482273CF}" srcOrd="4" destOrd="0" presId="urn:microsoft.com/office/officeart/2005/8/layout/process4"/>
    <dgm:cxn modelId="{F80C343A-D2EC-447B-BA20-3844F5BD781C}" type="presParOf" srcId="{13FEBCCB-905B-4E3B-ABD2-6653482273CF}" destId="{049CB93E-00F5-4233-B0A9-872909682EB8}" srcOrd="0" destOrd="0" presId="urn:microsoft.com/office/officeart/2005/8/layout/process4"/>
    <dgm:cxn modelId="{6C6B833A-F423-4378-AC7C-B623C6677F04}" type="presParOf" srcId="{13FEBCCB-905B-4E3B-ABD2-6653482273CF}" destId="{0ECE4614-70DC-4C73-AD62-249BE5F294B3}" srcOrd="1" destOrd="0" presId="urn:microsoft.com/office/officeart/2005/8/layout/process4"/>
    <dgm:cxn modelId="{BF0E2085-738E-4980-BC79-DC5A14778BA0}" type="presParOf" srcId="{13FEBCCB-905B-4E3B-ABD2-6653482273CF}" destId="{311A9C19-02CE-451A-9F69-FACE428E62E8}" srcOrd="2" destOrd="0" presId="urn:microsoft.com/office/officeart/2005/8/layout/process4"/>
    <dgm:cxn modelId="{9CA3F783-6409-4902-AC5B-DD6DB1D2CEB1}" type="presParOf" srcId="{311A9C19-02CE-451A-9F69-FACE428E62E8}" destId="{B6C44297-9808-40C3-A554-6F7E955FB2C8}" srcOrd="0" destOrd="0" presId="urn:microsoft.com/office/officeart/2005/8/layout/process4"/>
    <dgm:cxn modelId="{BE4F52CA-C34A-48F8-AB24-85D414E1D5E6}" type="presParOf" srcId="{311A9C19-02CE-451A-9F69-FACE428E62E8}" destId="{6AF86893-61F6-4A9B-8EB3-93C29E8EC76F}" srcOrd="1" destOrd="0" presId="urn:microsoft.com/office/officeart/2005/8/layout/process4"/>
    <dgm:cxn modelId="{A4C764A3-F149-4CB6-895D-20019FB67D90}" type="presParOf" srcId="{311A9C19-02CE-451A-9F69-FACE428E62E8}" destId="{1C0CF9E1-1124-49C8-B560-B44EEA924ACC}" srcOrd="2" destOrd="0" presId="urn:microsoft.com/office/officeart/2005/8/layout/process4"/>
    <dgm:cxn modelId="{71021AD8-116C-486B-A4B1-4B5F4B1DE600}" type="presParOf" srcId="{E2AF7DC8-3AA0-4512-8A6E-1890EFDF90BC}" destId="{8D9F7680-9A32-4DB9-9E5C-1AFDCF1E5D07}" srcOrd="5" destOrd="0" presId="urn:microsoft.com/office/officeart/2005/8/layout/process4"/>
    <dgm:cxn modelId="{1ECEB398-F130-414C-A19E-1FDFB02B0B01}" type="presParOf" srcId="{E2AF7DC8-3AA0-4512-8A6E-1890EFDF90BC}" destId="{208DCCF8-25EC-4AC8-B4D3-F7171AEE7131}" srcOrd="6" destOrd="0" presId="urn:microsoft.com/office/officeart/2005/8/layout/process4"/>
    <dgm:cxn modelId="{3FCDA813-8E53-4A77-8B1D-5E35A23BD707}" type="presParOf" srcId="{208DCCF8-25EC-4AC8-B4D3-F7171AEE7131}" destId="{FFC9B5A0-8A4E-4338-951F-2F4073CAA05C}" srcOrd="0" destOrd="0" presId="urn:microsoft.com/office/officeart/2005/8/layout/process4"/>
    <dgm:cxn modelId="{13A1DFB9-8CA3-4708-9E2D-53349AE2BC6F}" type="presParOf" srcId="{208DCCF8-25EC-4AC8-B4D3-F7171AEE7131}" destId="{72C061A8-3AC6-4E5E-896E-2B4688797441}" srcOrd="1" destOrd="0" presId="urn:microsoft.com/office/officeart/2005/8/layout/process4"/>
    <dgm:cxn modelId="{320F74F8-4427-49A0-B5F6-B268503C54CA}" type="presParOf" srcId="{208DCCF8-25EC-4AC8-B4D3-F7171AEE7131}" destId="{F5D4821A-4E9D-4575-8BE2-65B63539123E}" srcOrd="2" destOrd="0" presId="urn:microsoft.com/office/officeart/2005/8/layout/process4"/>
    <dgm:cxn modelId="{2073DAA1-0C10-4B99-98CB-836ED3594E7C}" type="presParOf" srcId="{F5D4821A-4E9D-4575-8BE2-65B63539123E}" destId="{8A06AFB8-ADDA-4F0F-97C8-330A9A1972F4}" srcOrd="0" destOrd="0" presId="urn:microsoft.com/office/officeart/2005/8/layout/process4"/>
    <dgm:cxn modelId="{0D0B0001-49DC-4944-94B5-7F06770D0D5D}" type="presParOf" srcId="{F5D4821A-4E9D-4575-8BE2-65B63539123E}" destId="{903AB834-EABE-4C9B-817B-61DE7D9D2645}" srcOrd="1"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5C1075D-2DBB-4244-95AD-F5B2A981D1CE}" type="doc">
      <dgm:prSet loTypeId="urn:microsoft.com/office/officeart/2011/layout/HexagonRadial" loCatId="cycle" qsTypeId="urn:microsoft.com/office/officeart/2005/8/quickstyle/simple5" qsCatId="simple" csTypeId="urn:microsoft.com/office/officeart/2005/8/colors/accent2_1" csCatId="accent2" phldr="1"/>
      <dgm:spPr/>
      <dgm:t>
        <a:bodyPr/>
        <a:lstStyle/>
        <a:p>
          <a:endParaRPr lang="es-MX"/>
        </a:p>
      </dgm:t>
    </dgm:pt>
    <dgm:pt modelId="{53BED89B-8BFE-45BB-9E75-F4B2AE4DA199}">
      <dgm:prSet phldrT="[Texto]"/>
      <dgm:spPr>
        <a:solidFill>
          <a:schemeClr val="accent4">
            <a:lumMod val="20000"/>
            <a:lumOff val="80000"/>
          </a:schemeClr>
        </a:solidFill>
      </dgm:spPr>
      <dgm:t>
        <a:bodyPr/>
        <a:lstStyle/>
        <a:p>
          <a:r>
            <a:rPr lang="es-MX" b="1" dirty="0" smtClean="0"/>
            <a:t>AMBITOS</a:t>
          </a:r>
        </a:p>
        <a:p>
          <a:r>
            <a:rPr lang="es-MX" b="1" dirty="0" smtClean="0"/>
            <a:t>Momentos</a:t>
          </a:r>
          <a:endParaRPr lang="es-MX" b="1" dirty="0"/>
        </a:p>
      </dgm:t>
    </dgm:pt>
    <dgm:pt modelId="{9601D1E4-8B52-45EB-B0BF-A7370ACA2084}" type="parTrans" cxnId="{9B22A897-BCED-49A3-BF2A-6EFCE57FB87A}">
      <dgm:prSet/>
      <dgm:spPr/>
      <dgm:t>
        <a:bodyPr/>
        <a:lstStyle/>
        <a:p>
          <a:endParaRPr lang="es-MX"/>
        </a:p>
      </dgm:t>
    </dgm:pt>
    <dgm:pt modelId="{8F36B104-DC8F-4612-9ADD-F751FCFBE28C}" type="sibTrans" cxnId="{9B22A897-BCED-49A3-BF2A-6EFCE57FB87A}">
      <dgm:prSet/>
      <dgm:spPr/>
      <dgm:t>
        <a:bodyPr/>
        <a:lstStyle/>
        <a:p>
          <a:endParaRPr lang="es-MX"/>
        </a:p>
      </dgm:t>
    </dgm:pt>
    <dgm:pt modelId="{924C006D-447E-402E-9230-7949C2E84841}">
      <dgm:prSet phldrT="[Texto]"/>
      <dgm:spPr/>
      <dgm:t>
        <a:bodyPr/>
        <a:lstStyle/>
        <a:p>
          <a:r>
            <a:rPr lang="es-MX" b="1" dirty="0" smtClean="0"/>
            <a:t>GESTIÓN PÚBLICA</a:t>
          </a:r>
          <a:endParaRPr lang="es-MX" b="1" dirty="0"/>
        </a:p>
      </dgm:t>
    </dgm:pt>
    <dgm:pt modelId="{071F918B-F122-4660-A09A-EB74F5625BDC}" type="parTrans" cxnId="{7C6EDA92-16AB-482D-A123-AE2F8276215D}">
      <dgm:prSet/>
      <dgm:spPr/>
      <dgm:t>
        <a:bodyPr/>
        <a:lstStyle/>
        <a:p>
          <a:endParaRPr lang="es-MX"/>
        </a:p>
      </dgm:t>
    </dgm:pt>
    <dgm:pt modelId="{7A05C115-1C93-4116-A0CD-C658399CEF7C}" type="sibTrans" cxnId="{7C6EDA92-16AB-482D-A123-AE2F8276215D}">
      <dgm:prSet/>
      <dgm:spPr/>
      <dgm:t>
        <a:bodyPr/>
        <a:lstStyle/>
        <a:p>
          <a:endParaRPr lang="es-MX"/>
        </a:p>
      </dgm:t>
    </dgm:pt>
    <dgm:pt modelId="{5B12B465-FFC9-45B2-8C24-E2F83562D516}">
      <dgm:prSet phldrT="[Texto]"/>
      <dgm:spPr/>
      <dgm:t>
        <a:bodyPr/>
        <a:lstStyle/>
        <a:p>
          <a:r>
            <a:rPr lang="es-MX" b="1" dirty="0" smtClean="0"/>
            <a:t>POLITICO</a:t>
          </a:r>
          <a:endParaRPr lang="es-MX" b="1" dirty="0"/>
        </a:p>
      </dgm:t>
    </dgm:pt>
    <dgm:pt modelId="{56000DDF-71A3-4D85-84C8-3490820969A2}" type="parTrans" cxnId="{2D272062-F71F-445D-9FFD-4BDA1A8AE7B4}">
      <dgm:prSet/>
      <dgm:spPr/>
      <dgm:t>
        <a:bodyPr/>
        <a:lstStyle/>
        <a:p>
          <a:endParaRPr lang="es-MX"/>
        </a:p>
      </dgm:t>
    </dgm:pt>
    <dgm:pt modelId="{50A0EC4B-E9AA-434C-A845-6360717F2B42}" type="sibTrans" cxnId="{2D272062-F71F-445D-9FFD-4BDA1A8AE7B4}">
      <dgm:prSet/>
      <dgm:spPr/>
      <dgm:t>
        <a:bodyPr/>
        <a:lstStyle/>
        <a:p>
          <a:endParaRPr lang="es-MX"/>
        </a:p>
      </dgm:t>
    </dgm:pt>
    <dgm:pt modelId="{D3DC0D7F-B6C6-4E15-8B34-F0C7EF896550}">
      <dgm:prSet phldrT="[Texto]"/>
      <dgm:spPr/>
      <dgm:t>
        <a:bodyPr/>
        <a:lstStyle/>
        <a:p>
          <a:r>
            <a:rPr lang="es-MX" b="1" dirty="0" smtClean="0"/>
            <a:t>DETERMINAR LA AGENDA</a:t>
          </a:r>
          <a:endParaRPr lang="es-MX" b="1" dirty="0"/>
        </a:p>
      </dgm:t>
    </dgm:pt>
    <dgm:pt modelId="{D94362D0-9CED-4F09-86FE-1A4D9E1DBBB2}" type="parTrans" cxnId="{793F1A35-B3FF-4A82-9DA9-26777D69DCF1}">
      <dgm:prSet/>
      <dgm:spPr/>
      <dgm:t>
        <a:bodyPr/>
        <a:lstStyle/>
        <a:p>
          <a:endParaRPr lang="es-MX"/>
        </a:p>
      </dgm:t>
    </dgm:pt>
    <dgm:pt modelId="{B713F9DF-5EAE-44B3-9576-1F3989E29CE2}" type="sibTrans" cxnId="{793F1A35-B3FF-4A82-9DA9-26777D69DCF1}">
      <dgm:prSet/>
      <dgm:spPr/>
      <dgm:t>
        <a:bodyPr/>
        <a:lstStyle/>
        <a:p>
          <a:endParaRPr lang="es-MX"/>
        </a:p>
      </dgm:t>
    </dgm:pt>
    <dgm:pt modelId="{716404D2-18EB-49CB-AE76-30A6994300EB}">
      <dgm:prSet phldrT="[Texto]"/>
      <dgm:spPr/>
      <dgm:t>
        <a:bodyPr/>
        <a:lstStyle/>
        <a:p>
          <a:r>
            <a:rPr lang="es-MX" b="1" dirty="0" smtClean="0"/>
            <a:t>CONTENIDO DE LA POLITICA</a:t>
          </a:r>
          <a:endParaRPr lang="es-MX" b="1" dirty="0"/>
        </a:p>
      </dgm:t>
    </dgm:pt>
    <dgm:pt modelId="{92DE4938-2FD3-4720-8631-E3CE88876505}" type="parTrans" cxnId="{64A338B0-FFFF-409B-88A4-5671A8C3CAC8}">
      <dgm:prSet/>
      <dgm:spPr/>
      <dgm:t>
        <a:bodyPr/>
        <a:lstStyle/>
        <a:p>
          <a:endParaRPr lang="es-MX"/>
        </a:p>
      </dgm:t>
    </dgm:pt>
    <dgm:pt modelId="{D2576AF3-C3A6-4D7A-844C-F0A09C1AE30C}" type="sibTrans" cxnId="{64A338B0-FFFF-409B-88A4-5671A8C3CAC8}">
      <dgm:prSet/>
      <dgm:spPr/>
      <dgm:t>
        <a:bodyPr/>
        <a:lstStyle/>
        <a:p>
          <a:endParaRPr lang="es-MX"/>
        </a:p>
      </dgm:t>
    </dgm:pt>
    <dgm:pt modelId="{B50588B9-98D9-43FF-AD94-2A2DB3A34EF9}">
      <dgm:prSet phldrT="[Texto]"/>
      <dgm:spPr/>
      <dgm:t>
        <a:bodyPr/>
        <a:lstStyle/>
        <a:p>
          <a:r>
            <a:rPr lang="es-MX" b="1" dirty="0" smtClean="0"/>
            <a:t>EVALUACIÓN</a:t>
          </a:r>
          <a:endParaRPr lang="es-MX" b="1" dirty="0"/>
        </a:p>
      </dgm:t>
    </dgm:pt>
    <dgm:pt modelId="{BDD250C7-4B57-464F-9D74-08933C04EC83}" type="parTrans" cxnId="{D96DE86E-5DA3-427E-B6F5-5DFB8981A536}">
      <dgm:prSet/>
      <dgm:spPr/>
      <dgm:t>
        <a:bodyPr/>
        <a:lstStyle/>
        <a:p>
          <a:endParaRPr lang="es-MX"/>
        </a:p>
      </dgm:t>
    </dgm:pt>
    <dgm:pt modelId="{740F9A61-5F8A-4702-A3F2-FEB8E3467EFE}" type="sibTrans" cxnId="{D96DE86E-5DA3-427E-B6F5-5DFB8981A536}">
      <dgm:prSet/>
      <dgm:spPr/>
      <dgm:t>
        <a:bodyPr/>
        <a:lstStyle/>
        <a:p>
          <a:endParaRPr lang="es-MX"/>
        </a:p>
      </dgm:t>
    </dgm:pt>
    <dgm:pt modelId="{8100A979-7CB4-4AF3-9D0C-462F49DCB3CD}">
      <dgm:prSet phldrT="[Texto]"/>
      <dgm:spPr/>
      <dgm:t>
        <a:bodyPr/>
        <a:lstStyle/>
        <a:p>
          <a:r>
            <a:rPr lang="es-MX" b="1" dirty="0" smtClean="0"/>
            <a:t>Interés Público</a:t>
          </a:r>
          <a:endParaRPr lang="es-MX" b="1" dirty="0"/>
        </a:p>
      </dgm:t>
    </dgm:pt>
    <dgm:pt modelId="{31ED2B15-8CB9-40C7-9335-8F402BE971F5}" type="parTrans" cxnId="{4B01F476-BBC2-43B0-9D54-94D2BABB89A8}">
      <dgm:prSet/>
      <dgm:spPr/>
      <dgm:t>
        <a:bodyPr/>
        <a:lstStyle/>
        <a:p>
          <a:endParaRPr lang="es-MX"/>
        </a:p>
      </dgm:t>
    </dgm:pt>
    <dgm:pt modelId="{BE67E1FA-522E-4172-8D81-EE373A8B3251}" type="sibTrans" cxnId="{4B01F476-BBC2-43B0-9D54-94D2BABB89A8}">
      <dgm:prSet/>
      <dgm:spPr/>
      <dgm:t>
        <a:bodyPr/>
        <a:lstStyle/>
        <a:p>
          <a:endParaRPr lang="es-MX"/>
        </a:p>
      </dgm:t>
    </dgm:pt>
    <dgm:pt modelId="{04C356BB-E7C6-4CC5-852A-0B039B1F90E3}" type="pres">
      <dgm:prSet presAssocID="{75C1075D-2DBB-4244-95AD-F5B2A981D1CE}" presName="Name0" presStyleCnt="0">
        <dgm:presLayoutVars>
          <dgm:chMax val="1"/>
          <dgm:chPref val="1"/>
          <dgm:dir/>
          <dgm:animOne val="branch"/>
          <dgm:animLvl val="lvl"/>
        </dgm:presLayoutVars>
      </dgm:prSet>
      <dgm:spPr/>
      <dgm:t>
        <a:bodyPr/>
        <a:lstStyle/>
        <a:p>
          <a:endParaRPr lang="es-MX"/>
        </a:p>
      </dgm:t>
    </dgm:pt>
    <dgm:pt modelId="{70A6A8DE-5DDB-492F-93CA-AFB96EA8EE4F}" type="pres">
      <dgm:prSet presAssocID="{53BED89B-8BFE-45BB-9E75-F4B2AE4DA199}" presName="Parent" presStyleLbl="node0" presStyleIdx="0" presStyleCnt="1">
        <dgm:presLayoutVars>
          <dgm:chMax val="6"/>
          <dgm:chPref val="6"/>
        </dgm:presLayoutVars>
      </dgm:prSet>
      <dgm:spPr/>
      <dgm:t>
        <a:bodyPr/>
        <a:lstStyle/>
        <a:p>
          <a:endParaRPr lang="es-MX"/>
        </a:p>
      </dgm:t>
    </dgm:pt>
    <dgm:pt modelId="{60779FA8-929A-4F35-9351-440AB3186A49}" type="pres">
      <dgm:prSet presAssocID="{924C006D-447E-402E-9230-7949C2E84841}" presName="Accent1" presStyleCnt="0"/>
      <dgm:spPr/>
    </dgm:pt>
    <dgm:pt modelId="{3CC11205-3EB7-4BA0-A07C-5F2126743F62}" type="pres">
      <dgm:prSet presAssocID="{924C006D-447E-402E-9230-7949C2E84841}" presName="Accent" presStyleLbl="bgShp" presStyleIdx="0" presStyleCnt="6"/>
      <dgm:spPr/>
    </dgm:pt>
    <dgm:pt modelId="{9356B559-9649-4263-809D-F8FAE036E985}" type="pres">
      <dgm:prSet presAssocID="{924C006D-447E-402E-9230-7949C2E84841}" presName="Child1" presStyleLbl="node1" presStyleIdx="0" presStyleCnt="6">
        <dgm:presLayoutVars>
          <dgm:chMax val="0"/>
          <dgm:chPref val="0"/>
          <dgm:bulletEnabled val="1"/>
        </dgm:presLayoutVars>
      </dgm:prSet>
      <dgm:spPr/>
      <dgm:t>
        <a:bodyPr/>
        <a:lstStyle/>
        <a:p>
          <a:endParaRPr lang="es-MX"/>
        </a:p>
      </dgm:t>
    </dgm:pt>
    <dgm:pt modelId="{D378924B-5F39-4C7F-A453-F94078CF9D28}" type="pres">
      <dgm:prSet presAssocID="{5B12B465-FFC9-45B2-8C24-E2F83562D516}" presName="Accent2" presStyleCnt="0"/>
      <dgm:spPr/>
    </dgm:pt>
    <dgm:pt modelId="{87FD00CE-CF2F-4625-BB2D-63D27255EA12}" type="pres">
      <dgm:prSet presAssocID="{5B12B465-FFC9-45B2-8C24-E2F83562D516}" presName="Accent" presStyleLbl="bgShp" presStyleIdx="1" presStyleCnt="6"/>
      <dgm:spPr/>
    </dgm:pt>
    <dgm:pt modelId="{5D054074-17AD-4233-AEEF-3C443C7A9D25}" type="pres">
      <dgm:prSet presAssocID="{5B12B465-FFC9-45B2-8C24-E2F83562D516}" presName="Child2" presStyleLbl="node1" presStyleIdx="1" presStyleCnt="6">
        <dgm:presLayoutVars>
          <dgm:chMax val="0"/>
          <dgm:chPref val="0"/>
          <dgm:bulletEnabled val="1"/>
        </dgm:presLayoutVars>
      </dgm:prSet>
      <dgm:spPr/>
      <dgm:t>
        <a:bodyPr/>
        <a:lstStyle/>
        <a:p>
          <a:endParaRPr lang="es-MX"/>
        </a:p>
      </dgm:t>
    </dgm:pt>
    <dgm:pt modelId="{93A36AC8-0DAC-4D6E-BE93-BD1BD0AB9142}" type="pres">
      <dgm:prSet presAssocID="{D3DC0D7F-B6C6-4E15-8B34-F0C7EF896550}" presName="Accent3" presStyleCnt="0"/>
      <dgm:spPr/>
    </dgm:pt>
    <dgm:pt modelId="{D054150A-FA7F-4053-A320-1BF310F78B77}" type="pres">
      <dgm:prSet presAssocID="{D3DC0D7F-B6C6-4E15-8B34-F0C7EF896550}" presName="Accent" presStyleLbl="bgShp" presStyleIdx="2" presStyleCnt="6"/>
      <dgm:spPr/>
    </dgm:pt>
    <dgm:pt modelId="{607797DB-580C-405D-A0E1-795EB9F2CC36}" type="pres">
      <dgm:prSet presAssocID="{D3DC0D7F-B6C6-4E15-8B34-F0C7EF896550}" presName="Child3" presStyleLbl="node1" presStyleIdx="2" presStyleCnt="6">
        <dgm:presLayoutVars>
          <dgm:chMax val="0"/>
          <dgm:chPref val="0"/>
          <dgm:bulletEnabled val="1"/>
        </dgm:presLayoutVars>
      </dgm:prSet>
      <dgm:spPr/>
      <dgm:t>
        <a:bodyPr/>
        <a:lstStyle/>
        <a:p>
          <a:endParaRPr lang="es-MX"/>
        </a:p>
      </dgm:t>
    </dgm:pt>
    <dgm:pt modelId="{964EBD5B-7DC8-460C-913B-9F44B6B500D3}" type="pres">
      <dgm:prSet presAssocID="{716404D2-18EB-49CB-AE76-30A6994300EB}" presName="Accent4" presStyleCnt="0"/>
      <dgm:spPr/>
    </dgm:pt>
    <dgm:pt modelId="{4E19747D-CF8F-43E5-A35A-E6BC224AA230}" type="pres">
      <dgm:prSet presAssocID="{716404D2-18EB-49CB-AE76-30A6994300EB}" presName="Accent" presStyleLbl="bgShp" presStyleIdx="3" presStyleCnt="6"/>
      <dgm:spPr/>
    </dgm:pt>
    <dgm:pt modelId="{1366B5C5-FC47-4338-B821-CD4A0A7BF2BC}" type="pres">
      <dgm:prSet presAssocID="{716404D2-18EB-49CB-AE76-30A6994300EB}" presName="Child4" presStyleLbl="node1" presStyleIdx="3" presStyleCnt="6">
        <dgm:presLayoutVars>
          <dgm:chMax val="0"/>
          <dgm:chPref val="0"/>
          <dgm:bulletEnabled val="1"/>
        </dgm:presLayoutVars>
      </dgm:prSet>
      <dgm:spPr/>
      <dgm:t>
        <a:bodyPr/>
        <a:lstStyle/>
        <a:p>
          <a:endParaRPr lang="es-MX"/>
        </a:p>
      </dgm:t>
    </dgm:pt>
    <dgm:pt modelId="{0E4FF5DF-B038-4D62-8DFE-51236DD33A0C}" type="pres">
      <dgm:prSet presAssocID="{B50588B9-98D9-43FF-AD94-2A2DB3A34EF9}" presName="Accent5" presStyleCnt="0"/>
      <dgm:spPr/>
    </dgm:pt>
    <dgm:pt modelId="{5A7A9773-959F-4987-9A2D-4E4D8EA486EE}" type="pres">
      <dgm:prSet presAssocID="{B50588B9-98D9-43FF-AD94-2A2DB3A34EF9}" presName="Accent" presStyleLbl="bgShp" presStyleIdx="4" presStyleCnt="6"/>
      <dgm:spPr/>
    </dgm:pt>
    <dgm:pt modelId="{609C5029-3DA6-404C-8244-78CC1489E41C}" type="pres">
      <dgm:prSet presAssocID="{B50588B9-98D9-43FF-AD94-2A2DB3A34EF9}" presName="Child5" presStyleLbl="node1" presStyleIdx="4" presStyleCnt="6">
        <dgm:presLayoutVars>
          <dgm:chMax val="0"/>
          <dgm:chPref val="0"/>
          <dgm:bulletEnabled val="1"/>
        </dgm:presLayoutVars>
      </dgm:prSet>
      <dgm:spPr/>
      <dgm:t>
        <a:bodyPr/>
        <a:lstStyle/>
        <a:p>
          <a:endParaRPr lang="es-MX"/>
        </a:p>
      </dgm:t>
    </dgm:pt>
    <dgm:pt modelId="{28370BAD-292F-44AC-832F-655F693E6C06}" type="pres">
      <dgm:prSet presAssocID="{8100A979-7CB4-4AF3-9D0C-462F49DCB3CD}" presName="Accent6" presStyleCnt="0"/>
      <dgm:spPr/>
    </dgm:pt>
    <dgm:pt modelId="{8661EB2B-623F-441B-AE46-73E2298F1AC3}" type="pres">
      <dgm:prSet presAssocID="{8100A979-7CB4-4AF3-9D0C-462F49DCB3CD}" presName="Accent" presStyleLbl="bgShp" presStyleIdx="5" presStyleCnt="6"/>
      <dgm:spPr/>
    </dgm:pt>
    <dgm:pt modelId="{91E27F67-7F02-4D5C-A956-BF3827B19DA5}" type="pres">
      <dgm:prSet presAssocID="{8100A979-7CB4-4AF3-9D0C-462F49DCB3CD}" presName="Child6" presStyleLbl="node1" presStyleIdx="5" presStyleCnt="6">
        <dgm:presLayoutVars>
          <dgm:chMax val="0"/>
          <dgm:chPref val="0"/>
          <dgm:bulletEnabled val="1"/>
        </dgm:presLayoutVars>
      </dgm:prSet>
      <dgm:spPr/>
      <dgm:t>
        <a:bodyPr/>
        <a:lstStyle/>
        <a:p>
          <a:endParaRPr lang="es-MX"/>
        </a:p>
      </dgm:t>
    </dgm:pt>
  </dgm:ptLst>
  <dgm:cxnLst>
    <dgm:cxn modelId="{9B22A897-BCED-49A3-BF2A-6EFCE57FB87A}" srcId="{75C1075D-2DBB-4244-95AD-F5B2A981D1CE}" destId="{53BED89B-8BFE-45BB-9E75-F4B2AE4DA199}" srcOrd="0" destOrd="0" parTransId="{9601D1E4-8B52-45EB-B0BF-A7370ACA2084}" sibTransId="{8F36B104-DC8F-4612-9ADD-F751FCFBE28C}"/>
    <dgm:cxn modelId="{2D272062-F71F-445D-9FFD-4BDA1A8AE7B4}" srcId="{53BED89B-8BFE-45BB-9E75-F4B2AE4DA199}" destId="{5B12B465-FFC9-45B2-8C24-E2F83562D516}" srcOrd="1" destOrd="0" parTransId="{56000DDF-71A3-4D85-84C8-3490820969A2}" sibTransId="{50A0EC4B-E9AA-434C-A845-6360717F2B42}"/>
    <dgm:cxn modelId="{64A338B0-FFFF-409B-88A4-5671A8C3CAC8}" srcId="{53BED89B-8BFE-45BB-9E75-F4B2AE4DA199}" destId="{716404D2-18EB-49CB-AE76-30A6994300EB}" srcOrd="3" destOrd="0" parTransId="{92DE4938-2FD3-4720-8631-E3CE88876505}" sibTransId="{D2576AF3-C3A6-4D7A-844C-F0A09C1AE30C}"/>
    <dgm:cxn modelId="{BE84E171-4E7F-42D5-8B10-D5F3073E36B3}" type="presOf" srcId="{5B12B465-FFC9-45B2-8C24-E2F83562D516}" destId="{5D054074-17AD-4233-AEEF-3C443C7A9D25}" srcOrd="0" destOrd="0" presId="urn:microsoft.com/office/officeart/2011/layout/HexagonRadial"/>
    <dgm:cxn modelId="{B7892488-58B8-4051-A7CC-5A9B513ED604}" type="presOf" srcId="{75C1075D-2DBB-4244-95AD-F5B2A981D1CE}" destId="{04C356BB-E7C6-4CC5-852A-0B039B1F90E3}" srcOrd="0" destOrd="0" presId="urn:microsoft.com/office/officeart/2011/layout/HexagonRadial"/>
    <dgm:cxn modelId="{89E80718-2F4C-45EE-A03D-FE8380E4806A}" type="presOf" srcId="{924C006D-447E-402E-9230-7949C2E84841}" destId="{9356B559-9649-4263-809D-F8FAE036E985}" srcOrd="0" destOrd="0" presId="urn:microsoft.com/office/officeart/2011/layout/HexagonRadial"/>
    <dgm:cxn modelId="{793F1A35-B3FF-4A82-9DA9-26777D69DCF1}" srcId="{53BED89B-8BFE-45BB-9E75-F4B2AE4DA199}" destId="{D3DC0D7F-B6C6-4E15-8B34-F0C7EF896550}" srcOrd="2" destOrd="0" parTransId="{D94362D0-9CED-4F09-86FE-1A4D9E1DBBB2}" sibTransId="{B713F9DF-5EAE-44B3-9576-1F3989E29CE2}"/>
    <dgm:cxn modelId="{7C6EDA92-16AB-482D-A123-AE2F8276215D}" srcId="{53BED89B-8BFE-45BB-9E75-F4B2AE4DA199}" destId="{924C006D-447E-402E-9230-7949C2E84841}" srcOrd="0" destOrd="0" parTransId="{071F918B-F122-4660-A09A-EB74F5625BDC}" sibTransId="{7A05C115-1C93-4116-A0CD-C658399CEF7C}"/>
    <dgm:cxn modelId="{47895EE3-7161-419F-A90B-9F545C2B08BB}" type="presOf" srcId="{B50588B9-98D9-43FF-AD94-2A2DB3A34EF9}" destId="{609C5029-3DA6-404C-8244-78CC1489E41C}" srcOrd="0" destOrd="0" presId="urn:microsoft.com/office/officeart/2011/layout/HexagonRadial"/>
    <dgm:cxn modelId="{D96DE86E-5DA3-427E-B6F5-5DFB8981A536}" srcId="{53BED89B-8BFE-45BB-9E75-F4B2AE4DA199}" destId="{B50588B9-98D9-43FF-AD94-2A2DB3A34EF9}" srcOrd="4" destOrd="0" parTransId="{BDD250C7-4B57-464F-9D74-08933C04EC83}" sibTransId="{740F9A61-5F8A-4702-A3F2-FEB8E3467EFE}"/>
    <dgm:cxn modelId="{4B01F476-BBC2-43B0-9D54-94D2BABB89A8}" srcId="{53BED89B-8BFE-45BB-9E75-F4B2AE4DA199}" destId="{8100A979-7CB4-4AF3-9D0C-462F49DCB3CD}" srcOrd="5" destOrd="0" parTransId="{31ED2B15-8CB9-40C7-9335-8F402BE971F5}" sibTransId="{BE67E1FA-522E-4172-8D81-EE373A8B3251}"/>
    <dgm:cxn modelId="{D73FCC38-AD38-4097-8878-5FDD26599D8A}" type="presOf" srcId="{716404D2-18EB-49CB-AE76-30A6994300EB}" destId="{1366B5C5-FC47-4338-B821-CD4A0A7BF2BC}" srcOrd="0" destOrd="0" presId="urn:microsoft.com/office/officeart/2011/layout/HexagonRadial"/>
    <dgm:cxn modelId="{507FAE81-F4F7-4760-9250-1C1417282F00}" type="presOf" srcId="{D3DC0D7F-B6C6-4E15-8B34-F0C7EF896550}" destId="{607797DB-580C-405D-A0E1-795EB9F2CC36}" srcOrd="0" destOrd="0" presId="urn:microsoft.com/office/officeart/2011/layout/HexagonRadial"/>
    <dgm:cxn modelId="{09E21C24-FD69-47E5-827D-D7F4E9BC390A}" type="presOf" srcId="{53BED89B-8BFE-45BB-9E75-F4B2AE4DA199}" destId="{70A6A8DE-5DDB-492F-93CA-AFB96EA8EE4F}" srcOrd="0" destOrd="0" presId="urn:microsoft.com/office/officeart/2011/layout/HexagonRadial"/>
    <dgm:cxn modelId="{57310A2D-FD85-47E6-9DBF-D86830B21A92}" type="presOf" srcId="{8100A979-7CB4-4AF3-9D0C-462F49DCB3CD}" destId="{91E27F67-7F02-4D5C-A956-BF3827B19DA5}" srcOrd="0" destOrd="0" presId="urn:microsoft.com/office/officeart/2011/layout/HexagonRadial"/>
    <dgm:cxn modelId="{C645B773-33D2-4BE7-ADAA-F71BBA722FAF}" type="presParOf" srcId="{04C356BB-E7C6-4CC5-852A-0B039B1F90E3}" destId="{70A6A8DE-5DDB-492F-93CA-AFB96EA8EE4F}" srcOrd="0" destOrd="0" presId="urn:microsoft.com/office/officeart/2011/layout/HexagonRadial"/>
    <dgm:cxn modelId="{0060EDB2-402B-4B57-853B-965C193E46BE}" type="presParOf" srcId="{04C356BB-E7C6-4CC5-852A-0B039B1F90E3}" destId="{60779FA8-929A-4F35-9351-440AB3186A49}" srcOrd="1" destOrd="0" presId="urn:microsoft.com/office/officeart/2011/layout/HexagonRadial"/>
    <dgm:cxn modelId="{658A58BF-E796-4778-8675-F157D7647AF3}" type="presParOf" srcId="{60779FA8-929A-4F35-9351-440AB3186A49}" destId="{3CC11205-3EB7-4BA0-A07C-5F2126743F62}" srcOrd="0" destOrd="0" presId="urn:microsoft.com/office/officeart/2011/layout/HexagonRadial"/>
    <dgm:cxn modelId="{1DC607F4-E0E2-4B67-8886-92EA8C5C96C6}" type="presParOf" srcId="{04C356BB-E7C6-4CC5-852A-0B039B1F90E3}" destId="{9356B559-9649-4263-809D-F8FAE036E985}" srcOrd="2" destOrd="0" presId="urn:microsoft.com/office/officeart/2011/layout/HexagonRadial"/>
    <dgm:cxn modelId="{E792E629-3525-430F-966D-D6CE4DC95EB8}" type="presParOf" srcId="{04C356BB-E7C6-4CC5-852A-0B039B1F90E3}" destId="{D378924B-5F39-4C7F-A453-F94078CF9D28}" srcOrd="3" destOrd="0" presId="urn:microsoft.com/office/officeart/2011/layout/HexagonRadial"/>
    <dgm:cxn modelId="{6D3A3F76-9511-4894-8681-02ABAF2E62F7}" type="presParOf" srcId="{D378924B-5F39-4C7F-A453-F94078CF9D28}" destId="{87FD00CE-CF2F-4625-BB2D-63D27255EA12}" srcOrd="0" destOrd="0" presId="urn:microsoft.com/office/officeart/2011/layout/HexagonRadial"/>
    <dgm:cxn modelId="{084D3FF3-9B5E-43FC-94DD-1406955FF24F}" type="presParOf" srcId="{04C356BB-E7C6-4CC5-852A-0B039B1F90E3}" destId="{5D054074-17AD-4233-AEEF-3C443C7A9D25}" srcOrd="4" destOrd="0" presId="urn:microsoft.com/office/officeart/2011/layout/HexagonRadial"/>
    <dgm:cxn modelId="{C4C33BE2-28B5-47E5-9AB2-4DB044DDF96A}" type="presParOf" srcId="{04C356BB-E7C6-4CC5-852A-0B039B1F90E3}" destId="{93A36AC8-0DAC-4D6E-BE93-BD1BD0AB9142}" srcOrd="5" destOrd="0" presId="urn:microsoft.com/office/officeart/2011/layout/HexagonRadial"/>
    <dgm:cxn modelId="{88232188-C7CD-4260-9D97-E5732CBFEBAD}" type="presParOf" srcId="{93A36AC8-0DAC-4D6E-BE93-BD1BD0AB9142}" destId="{D054150A-FA7F-4053-A320-1BF310F78B77}" srcOrd="0" destOrd="0" presId="urn:microsoft.com/office/officeart/2011/layout/HexagonRadial"/>
    <dgm:cxn modelId="{9D57868C-F02A-40EC-A587-71F9C06B1A71}" type="presParOf" srcId="{04C356BB-E7C6-4CC5-852A-0B039B1F90E3}" destId="{607797DB-580C-405D-A0E1-795EB9F2CC36}" srcOrd="6" destOrd="0" presId="urn:microsoft.com/office/officeart/2011/layout/HexagonRadial"/>
    <dgm:cxn modelId="{B08585A1-C8FD-410C-8D98-81A39BDD3B76}" type="presParOf" srcId="{04C356BB-E7C6-4CC5-852A-0B039B1F90E3}" destId="{964EBD5B-7DC8-460C-913B-9F44B6B500D3}" srcOrd="7" destOrd="0" presId="urn:microsoft.com/office/officeart/2011/layout/HexagonRadial"/>
    <dgm:cxn modelId="{C4B66ABE-CDD5-49F0-BB1D-5FA66F4EA6C7}" type="presParOf" srcId="{964EBD5B-7DC8-460C-913B-9F44B6B500D3}" destId="{4E19747D-CF8F-43E5-A35A-E6BC224AA230}" srcOrd="0" destOrd="0" presId="urn:microsoft.com/office/officeart/2011/layout/HexagonRadial"/>
    <dgm:cxn modelId="{6842F335-21C9-43D8-978F-E9B7ED076A21}" type="presParOf" srcId="{04C356BB-E7C6-4CC5-852A-0B039B1F90E3}" destId="{1366B5C5-FC47-4338-B821-CD4A0A7BF2BC}" srcOrd="8" destOrd="0" presId="urn:microsoft.com/office/officeart/2011/layout/HexagonRadial"/>
    <dgm:cxn modelId="{71FCC6F0-A658-41F9-99BB-54C064AB08BB}" type="presParOf" srcId="{04C356BB-E7C6-4CC5-852A-0B039B1F90E3}" destId="{0E4FF5DF-B038-4D62-8DFE-51236DD33A0C}" srcOrd="9" destOrd="0" presId="urn:microsoft.com/office/officeart/2011/layout/HexagonRadial"/>
    <dgm:cxn modelId="{02C0431F-344C-409B-849D-88C4B7A8916B}" type="presParOf" srcId="{0E4FF5DF-B038-4D62-8DFE-51236DD33A0C}" destId="{5A7A9773-959F-4987-9A2D-4E4D8EA486EE}" srcOrd="0" destOrd="0" presId="urn:microsoft.com/office/officeart/2011/layout/HexagonRadial"/>
    <dgm:cxn modelId="{25395FA2-6506-4E31-AE47-788E8E3B5D4B}" type="presParOf" srcId="{04C356BB-E7C6-4CC5-852A-0B039B1F90E3}" destId="{609C5029-3DA6-404C-8244-78CC1489E41C}" srcOrd="10" destOrd="0" presId="urn:microsoft.com/office/officeart/2011/layout/HexagonRadial"/>
    <dgm:cxn modelId="{5DA6CE0D-B9BF-4124-98A0-C0544D20098E}" type="presParOf" srcId="{04C356BB-E7C6-4CC5-852A-0B039B1F90E3}" destId="{28370BAD-292F-44AC-832F-655F693E6C06}" srcOrd="11" destOrd="0" presId="urn:microsoft.com/office/officeart/2011/layout/HexagonRadial"/>
    <dgm:cxn modelId="{F26E8452-E73A-4528-A2A4-2EB9D1AAA736}" type="presParOf" srcId="{28370BAD-292F-44AC-832F-655F693E6C06}" destId="{8661EB2B-623F-441B-AE46-73E2298F1AC3}" srcOrd="0" destOrd="0" presId="urn:microsoft.com/office/officeart/2011/layout/HexagonRadial"/>
    <dgm:cxn modelId="{65D1986F-EB40-4053-85AB-E1BF9273F777}" type="presParOf" srcId="{04C356BB-E7C6-4CC5-852A-0B039B1F90E3}" destId="{91E27F67-7F02-4D5C-A956-BF3827B19DA5}" srcOrd="12" destOrd="0" presId="urn:microsoft.com/office/officeart/2011/layout/HexagonRadial"/>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E2D57915-B17A-460D-B9D6-722660F42EB2}" type="doc">
      <dgm:prSet loTypeId="urn:microsoft.com/office/officeart/2005/8/layout/vProcess5" loCatId="process" qsTypeId="urn:microsoft.com/office/officeart/2005/8/quickstyle/simple1" qsCatId="simple" csTypeId="urn:microsoft.com/office/officeart/2005/8/colors/accent6_2" csCatId="accent6" phldr="1"/>
      <dgm:spPr/>
      <dgm:t>
        <a:bodyPr/>
        <a:lstStyle/>
        <a:p>
          <a:endParaRPr lang="es-MX"/>
        </a:p>
      </dgm:t>
    </dgm:pt>
    <dgm:pt modelId="{3BA2F57B-A5C7-4B63-998A-ADCF67850F2D}">
      <dgm:prSet phldrT="[Texto]"/>
      <dgm:spPr/>
      <dgm:t>
        <a:bodyPr/>
        <a:lstStyle/>
        <a:p>
          <a:pPr algn="just">
            <a:spcAft>
              <a:spcPts val="600"/>
            </a:spcAft>
          </a:pPr>
          <a:r>
            <a:rPr lang="es-CR" b="1" dirty="0" smtClean="0">
              <a:solidFill>
                <a:schemeClr val="tx1"/>
              </a:solidFill>
            </a:rPr>
            <a:t>Determinar el nivel de competencia o incompetencia del gobierno del Estado</a:t>
          </a:r>
          <a:endParaRPr lang="es-MX" b="1" dirty="0">
            <a:solidFill>
              <a:schemeClr val="tx1"/>
            </a:solidFill>
          </a:endParaRPr>
        </a:p>
      </dgm:t>
    </dgm:pt>
    <dgm:pt modelId="{8523B97E-0FE7-4150-9576-318CC6A347CF}" type="parTrans" cxnId="{852B51C4-4467-4FD5-9587-A38428F12C16}">
      <dgm:prSet/>
      <dgm:spPr/>
      <dgm:t>
        <a:bodyPr/>
        <a:lstStyle/>
        <a:p>
          <a:endParaRPr lang="es-MX"/>
        </a:p>
      </dgm:t>
    </dgm:pt>
    <dgm:pt modelId="{F3EE5F1D-DAAB-45B2-A636-D78A352FAA6C}" type="sibTrans" cxnId="{852B51C4-4467-4FD5-9587-A38428F12C16}">
      <dgm:prSet/>
      <dgm:spPr>
        <a:solidFill>
          <a:schemeClr val="accent4">
            <a:lumMod val="75000"/>
            <a:alpha val="90000"/>
          </a:schemeClr>
        </a:solidFill>
      </dgm:spPr>
      <dgm:t>
        <a:bodyPr/>
        <a:lstStyle/>
        <a:p>
          <a:endParaRPr lang="es-MX"/>
        </a:p>
      </dgm:t>
    </dgm:pt>
    <dgm:pt modelId="{10BDF805-68FC-4A9F-96C6-41A6B6FF0F8A}">
      <dgm:prSet phldrT="[Texto]"/>
      <dgm:spPr/>
      <dgm:t>
        <a:bodyPr/>
        <a:lstStyle/>
        <a:p>
          <a:r>
            <a:rPr lang="es-CR" b="1" dirty="0" smtClean="0">
              <a:solidFill>
                <a:schemeClr val="tx1"/>
              </a:solidFill>
            </a:rPr>
            <a:t>La capacidad estratégica y operativa del gobierno del Estado</a:t>
          </a:r>
          <a:endParaRPr lang="es-MX" b="1" dirty="0">
            <a:solidFill>
              <a:schemeClr val="tx1"/>
            </a:solidFill>
          </a:endParaRPr>
        </a:p>
      </dgm:t>
    </dgm:pt>
    <dgm:pt modelId="{7B170DBA-0083-4E8F-8B75-C219164CA45E}" type="parTrans" cxnId="{C2788FF7-0DDC-43C3-AA2A-4CD318D34F7A}">
      <dgm:prSet/>
      <dgm:spPr/>
      <dgm:t>
        <a:bodyPr/>
        <a:lstStyle/>
        <a:p>
          <a:endParaRPr lang="es-MX"/>
        </a:p>
      </dgm:t>
    </dgm:pt>
    <dgm:pt modelId="{1DE2887B-9ABE-4A1D-A6C6-6B96936BF22F}" type="sibTrans" cxnId="{C2788FF7-0DDC-43C3-AA2A-4CD318D34F7A}">
      <dgm:prSet/>
      <dgm:spPr>
        <a:solidFill>
          <a:schemeClr val="accent4">
            <a:lumMod val="75000"/>
            <a:alpha val="90000"/>
          </a:schemeClr>
        </a:solidFill>
      </dgm:spPr>
      <dgm:t>
        <a:bodyPr/>
        <a:lstStyle/>
        <a:p>
          <a:endParaRPr lang="es-MX"/>
        </a:p>
      </dgm:t>
    </dgm:pt>
    <dgm:pt modelId="{CC3E0A68-F80D-4352-A8E7-D2FF24766248}">
      <dgm:prSet phldrT="[Texto]"/>
      <dgm:spPr/>
      <dgm:t>
        <a:bodyPr/>
        <a:lstStyle/>
        <a:p>
          <a:r>
            <a:rPr lang="es-CR" b="1" dirty="0" smtClean="0">
              <a:solidFill>
                <a:schemeClr val="tx1"/>
              </a:solidFill>
            </a:rPr>
            <a:t>Implementar las políticas públicas asertivas y eficientes, directamente relacionadas con el desarrollo de la cohesión social, la equidad, la inclusión sociocultural, política y económica </a:t>
          </a:r>
          <a:endParaRPr lang="es-MX" b="1" dirty="0">
            <a:solidFill>
              <a:schemeClr val="tx1"/>
            </a:solidFill>
          </a:endParaRPr>
        </a:p>
      </dgm:t>
    </dgm:pt>
    <dgm:pt modelId="{6E79EA88-5893-4EC3-B304-835486FFA2CC}" type="parTrans" cxnId="{D62470F5-54F1-4BA1-A413-578BE500AED1}">
      <dgm:prSet/>
      <dgm:spPr/>
      <dgm:t>
        <a:bodyPr/>
        <a:lstStyle/>
        <a:p>
          <a:endParaRPr lang="es-MX"/>
        </a:p>
      </dgm:t>
    </dgm:pt>
    <dgm:pt modelId="{D217EA0B-02E7-4AB4-AFCA-0FF402B3B11C}" type="sibTrans" cxnId="{D62470F5-54F1-4BA1-A413-578BE500AED1}">
      <dgm:prSet/>
      <dgm:spPr/>
      <dgm:t>
        <a:bodyPr/>
        <a:lstStyle/>
        <a:p>
          <a:endParaRPr lang="es-MX"/>
        </a:p>
      </dgm:t>
    </dgm:pt>
    <dgm:pt modelId="{116CAF77-D2CC-48D3-A38E-33D421A9C92C}" type="pres">
      <dgm:prSet presAssocID="{E2D57915-B17A-460D-B9D6-722660F42EB2}" presName="outerComposite" presStyleCnt="0">
        <dgm:presLayoutVars>
          <dgm:chMax val="5"/>
          <dgm:dir/>
          <dgm:resizeHandles val="exact"/>
        </dgm:presLayoutVars>
      </dgm:prSet>
      <dgm:spPr/>
      <dgm:t>
        <a:bodyPr/>
        <a:lstStyle/>
        <a:p>
          <a:endParaRPr lang="es-MX"/>
        </a:p>
      </dgm:t>
    </dgm:pt>
    <dgm:pt modelId="{A01BCBBC-02D8-4CB1-82EC-0F0798FD993E}" type="pres">
      <dgm:prSet presAssocID="{E2D57915-B17A-460D-B9D6-722660F42EB2}" presName="dummyMaxCanvas" presStyleCnt="0">
        <dgm:presLayoutVars/>
      </dgm:prSet>
      <dgm:spPr/>
    </dgm:pt>
    <dgm:pt modelId="{3EF1AA59-370A-4CA1-8EDE-4E53E12DBE48}" type="pres">
      <dgm:prSet presAssocID="{E2D57915-B17A-460D-B9D6-722660F42EB2}" presName="ThreeNodes_1" presStyleLbl="node1" presStyleIdx="0" presStyleCnt="3" custScaleX="109328" custScaleY="83969">
        <dgm:presLayoutVars>
          <dgm:bulletEnabled val="1"/>
        </dgm:presLayoutVars>
      </dgm:prSet>
      <dgm:spPr/>
      <dgm:t>
        <a:bodyPr/>
        <a:lstStyle/>
        <a:p>
          <a:endParaRPr lang="es-MX"/>
        </a:p>
      </dgm:t>
    </dgm:pt>
    <dgm:pt modelId="{A08C118B-6D2A-4B3E-8734-5653FFA85BFA}" type="pres">
      <dgm:prSet presAssocID="{E2D57915-B17A-460D-B9D6-722660F42EB2}" presName="ThreeNodes_2" presStyleLbl="node1" presStyleIdx="1" presStyleCnt="3" custScaleY="70633">
        <dgm:presLayoutVars>
          <dgm:bulletEnabled val="1"/>
        </dgm:presLayoutVars>
      </dgm:prSet>
      <dgm:spPr/>
      <dgm:t>
        <a:bodyPr/>
        <a:lstStyle/>
        <a:p>
          <a:endParaRPr lang="es-MX"/>
        </a:p>
      </dgm:t>
    </dgm:pt>
    <dgm:pt modelId="{7E1C52A4-C1B3-402B-8027-4034238F278F}" type="pres">
      <dgm:prSet presAssocID="{E2D57915-B17A-460D-B9D6-722660F42EB2}" presName="ThreeNodes_3" presStyleLbl="node1" presStyleIdx="2" presStyleCnt="3" custScaleX="108510" custScaleY="122701">
        <dgm:presLayoutVars>
          <dgm:bulletEnabled val="1"/>
        </dgm:presLayoutVars>
      </dgm:prSet>
      <dgm:spPr/>
      <dgm:t>
        <a:bodyPr/>
        <a:lstStyle/>
        <a:p>
          <a:endParaRPr lang="es-MX"/>
        </a:p>
      </dgm:t>
    </dgm:pt>
    <dgm:pt modelId="{2B0D51AD-7DE2-4E29-9793-638676E1F4EF}" type="pres">
      <dgm:prSet presAssocID="{E2D57915-B17A-460D-B9D6-722660F42EB2}" presName="ThreeConn_1-2" presStyleLbl="fgAccFollowNode1" presStyleIdx="0" presStyleCnt="2">
        <dgm:presLayoutVars>
          <dgm:bulletEnabled val="1"/>
        </dgm:presLayoutVars>
      </dgm:prSet>
      <dgm:spPr/>
      <dgm:t>
        <a:bodyPr/>
        <a:lstStyle/>
        <a:p>
          <a:endParaRPr lang="es-MX"/>
        </a:p>
      </dgm:t>
    </dgm:pt>
    <dgm:pt modelId="{67A7AE15-690D-4D80-BD3D-409854728288}" type="pres">
      <dgm:prSet presAssocID="{E2D57915-B17A-460D-B9D6-722660F42EB2}" presName="ThreeConn_2-3" presStyleLbl="fgAccFollowNode1" presStyleIdx="1" presStyleCnt="2">
        <dgm:presLayoutVars>
          <dgm:bulletEnabled val="1"/>
        </dgm:presLayoutVars>
      </dgm:prSet>
      <dgm:spPr/>
      <dgm:t>
        <a:bodyPr/>
        <a:lstStyle/>
        <a:p>
          <a:endParaRPr lang="es-MX"/>
        </a:p>
      </dgm:t>
    </dgm:pt>
    <dgm:pt modelId="{C2773DA4-38B4-4537-9370-8C307B964E10}" type="pres">
      <dgm:prSet presAssocID="{E2D57915-B17A-460D-B9D6-722660F42EB2}" presName="ThreeNodes_1_text" presStyleLbl="node1" presStyleIdx="2" presStyleCnt="3">
        <dgm:presLayoutVars>
          <dgm:bulletEnabled val="1"/>
        </dgm:presLayoutVars>
      </dgm:prSet>
      <dgm:spPr/>
      <dgm:t>
        <a:bodyPr/>
        <a:lstStyle/>
        <a:p>
          <a:endParaRPr lang="es-MX"/>
        </a:p>
      </dgm:t>
    </dgm:pt>
    <dgm:pt modelId="{8D163246-20C7-4848-83DC-E7DB9FACCC77}" type="pres">
      <dgm:prSet presAssocID="{E2D57915-B17A-460D-B9D6-722660F42EB2}" presName="ThreeNodes_2_text" presStyleLbl="node1" presStyleIdx="2" presStyleCnt="3">
        <dgm:presLayoutVars>
          <dgm:bulletEnabled val="1"/>
        </dgm:presLayoutVars>
      </dgm:prSet>
      <dgm:spPr/>
      <dgm:t>
        <a:bodyPr/>
        <a:lstStyle/>
        <a:p>
          <a:endParaRPr lang="es-MX"/>
        </a:p>
      </dgm:t>
    </dgm:pt>
    <dgm:pt modelId="{4B154190-110B-4980-8359-1B35A3ACA53D}" type="pres">
      <dgm:prSet presAssocID="{E2D57915-B17A-460D-B9D6-722660F42EB2}" presName="ThreeNodes_3_text" presStyleLbl="node1" presStyleIdx="2" presStyleCnt="3">
        <dgm:presLayoutVars>
          <dgm:bulletEnabled val="1"/>
        </dgm:presLayoutVars>
      </dgm:prSet>
      <dgm:spPr/>
      <dgm:t>
        <a:bodyPr/>
        <a:lstStyle/>
        <a:p>
          <a:endParaRPr lang="es-MX"/>
        </a:p>
      </dgm:t>
    </dgm:pt>
  </dgm:ptLst>
  <dgm:cxnLst>
    <dgm:cxn modelId="{D62470F5-54F1-4BA1-A413-578BE500AED1}" srcId="{E2D57915-B17A-460D-B9D6-722660F42EB2}" destId="{CC3E0A68-F80D-4352-A8E7-D2FF24766248}" srcOrd="2" destOrd="0" parTransId="{6E79EA88-5893-4EC3-B304-835486FFA2CC}" sibTransId="{D217EA0B-02E7-4AB4-AFCA-0FF402B3B11C}"/>
    <dgm:cxn modelId="{852B51C4-4467-4FD5-9587-A38428F12C16}" srcId="{E2D57915-B17A-460D-B9D6-722660F42EB2}" destId="{3BA2F57B-A5C7-4B63-998A-ADCF67850F2D}" srcOrd="0" destOrd="0" parTransId="{8523B97E-0FE7-4150-9576-318CC6A347CF}" sibTransId="{F3EE5F1D-DAAB-45B2-A636-D78A352FAA6C}"/>
    <dgm:cxn modelId="{C3C60911-25BD-465D-925B-8D482A1A07DC}" type="presOf" srcId="{10BDF805-68FC-4A9F-96C6-41A6B6FF0F8A}" destId="{A08C118B-6D2A-4B3E-8734-5653FFA85BFA}" srcOrd="0" destOrd="0" presId="urn:microsoft.com/office/officeart/2005/8/layout/vProcess5"/>
    <dgm:cxn modelId="{679DE2E0-2740-4208-93AB-D6DBFBBB3C68}" type="presOf" srcId="{E2D57915-B17A-460D-B9D6-722660F42EB2}" destId="{116CAF77-D2CC-48D3-A38E-33D421A9C92C}" srcOrd="0" destOrd="0" presId="urn:microsoft.com/office/officeart/2005/8/layout/vProcess5"/>
    <dgm:cxn modelId="{C2788FF7-0DDC-43C3-AA2A-4CD318D34F7A}" srcId="{E2D57915-B17A-460D-B9D6-722660F42EB2}" destId="{10BDF805-68FC-4A9F-96C6-41A6B6FF0F8A}" srcOrd="1" destOrd="0" parTransId="{7B170DBA-0083-4E8F-8B75-C219164CA45E}" sibTransId="{1DE2887B-9ABE-4A1D-A6C6-6B96936BF22F}"/>
    <dgm:cxn modelId="{783C6B7C-CC5C-439E-ABB0-3BF5CB3AA6D8}" type="presOf" srcId="{3BA2F57B-A5C7-4B63-998A-ADCF67850F2D}" destId="{C2773DA4-38B4-4537-9370-8C307B964E10}" srcOrd="1" destOrd="0" presId="urn:microsoft.com/office/officeart/2005/8/layout/vProcess5"/>
    <dgm:cxn modelId="{EAC057FF-43A9-4E5E-B531-209A2045E89D}" type="presOf" srcId="{CC3E0A68-F80D-4352-A8E7-D2FF24766248}" destId="{7E1C52A4-C1B3-402B-8027-4034238F278F}" srcOrd="0" destOrd="0" presId="urn:microsoft.com/office/officeart/2005/8/layout/vProcess5"/>
    <dgm:cxn modelId="{E42EDECB-F4F5-496D-A68A-E68BADD3F383}" type="presOf" srcId="{F3EE5F1D-DAAB-45B2-A636-D78A352FAA6C}" destId="{2B0D51AD-7DE2-4E29-9793-638676E1F4EF}" srcOrd="0" destOrd="0" presId="urn:microsoft.com/office/officeart/2005/8/layout/vProcess5"/>
    <dgm:cxn modelId="{F2505376-8F62-40FB-9896-FC09761E9D26}" type="presOf" srcId="{3BA2F57B-A5C7-4B63-998A-ADCF67850F2D}" destId="{3EF1AA59-370A-4CA1-8EDE-4E53E12DBE48}" srcOrd="0" destOrd="0" presId="urn:microsoft.com/office/officeart/2005/8/layout/vProcess5"/>
    <dgm:cxn modelId="{014E176F-9C84-423E-B27C-C762B46C7120}" type="presOf" srcId="{1DE2887B-9ABE-4A1D-A6C6-6B96936BF22F}" destId="{67A7AE15-690D-4D80-BD3D-409854728288}" srcOrd="0" destOrd="0" presId="urn:microsoft.com/office/officeart/2005/8/layout/vProcess5"/>
    <dgm:cxn modelId="{FED8B9EA-2A6A-4B49-BC21-BC935D522796}" type="presOf" srcId="{10BDF805-68FC-4A9F-96C6-41A6B6FF0F8A}" destId="{8D163246-20C7-4848-83DC-E7DB9FACCC77}" srcOrd="1" destOrd="0" presId="urn:microsoft.com/office/officeart/2005/8/layout/vProcess5"/>
    <dgm:cxn modelId="{A1D75878-5753-4983-8629-548C43E98D5D}" type="presOf" srcId="{CC3E0A68-F80D-4352-A8E7-D2FF24766248}" destId="{4B154190-110B-4980-8359-1B35A3ACA53D}" srcOrd="1" destOrd="0" presId="urn:microsoft.com/office/officeart/2005/8/layout/vProcess5"/>
    <dgm:cxn modelId="{69E1EA27-D84A-454B-8119-833B56FD7C63}" type="presParOf" srcId="{116CAF77-D2CC-48D3-A38E-33D421A9C92C}" destId="{A01BCBBC-02D8-4CB1-82EC-0F0798FD993E}" srcOrd="0" destOrd="0" presId="urn:microsoft.com/office/officeart/2005/8/layout/vProcess5"/>
    <dgm:cxn modelId="{301322EB-D921-4C0D-A4FD-34F95A5D8784}" type="presParOf" srcId="{116CAF77-D2CC-48D3-A38E-33D421A9C92C}" destId="{3EF1AA59-370A-4CA1-8EDE-4E53E12DBE48}" srcOrd="1" destOrd="0" presId="urn:microsoft.com/office/officeart/2005/8/layout/vProcess5"/>
    <dgm:cxn modelId="{6334681B-6AA0-4AE6-A9FB-8E93F23A3564}" type="presParOf" srcId="{116CAF77-D2CC-48D3-A38E-33D421A9C92C}" destId="{A08C118B-6D2A-4B3E-8734-5653FFA85BFA}" srcOrd="2" destOrd="0" presId="urn:microsoft.com/office/officeart/2005/8/layout/vProcess5"/>
    <dgm:cxn modelId="{68CF9871-C3E3-4424-9CA1-356B67CF08B6}" type="presParOf" srcId="{116CAF77-D2CC-48D3-A38E-33D421A9C92C}" destId="{7E1C52A4-C1B3-402B-8027-4034238F278F}" srcOrd="3" destOrd="0" presId="urn:microsoft.com/office/officeart/2005/8/layout/vProcess5"/>
    <dgm:cxn modelId="{09EAF857-749C-46E1-92E9-86E655139D3F}" type="presParOf" srcId="{116CAF77-D2CC-48D3-A38E-33D421A9C92C}" destId="{2B0D51AD-7DE2-4E29-9793-638676E1F4EF}" srcOrd="4" destOrd="0" presId="urn:microsoft.com/office/officeart/2005/8/layout/vProcess5"/>
    <dgm:cxn modelId="{88A63C2E-538D-4043-AF64-4258422F2431}" type="presParOf" srcId="{116CAF77-D2CC-48D3-A38E-33D421A9C92C}" destId="{67A7AE15-690D-4D80-BD3D-409854728288}" srcOrd="5" destOrd="0" presId="urn:microsoft.com/office/officeart/2005/8/layout/vProcess5"/>
    <dgm:cxn modelId="{2C641927-448D-47E7-8181-E576202F1E5C}" type="presParOf" srcId="{116CAF77-D2CC-48D3-A38E-33D421A9C92C}" destId="{C2773DA4-38B4-4537-9370-8C307B964E10}" srcOrd="6" destOrd="0" presId="urn:microsoft.com/office/officeart/2005/8/layout/vProcess5"/>
    <dgm:cxn modelId="{BD8D9544-A29D-43D0-B4FD-09FD9A5310DA}" type="presParOf" srcId="{116CAF77-D2CC-48D3-A38E-33D421A9C92C}" destId="{8D163246-20C7-4848-83DC-E7DB9FACCC77}" srcOrd="7" destOrd="0" presId="urn:microsoft.com/office/officeart/2005/8/layout/vProcess5"/>
    <dgm:cxn modelId="{B2748968-8861-4B0B-BBBC-D43E64E7822A}" type="presParOf" srcId="{116CAF77-D2CC-48D3-A38E-33D421A9C92C}" destId="{4B154190-110B-4980-8359-1B35A3ACA53D}" srcOrd="8"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93857451-1338-41DA-97FA-958BCA772129}" type="doc">
      <dgm:prSet loTypeId="urn:microsoft.com/office/officeart/2008/layout/HorizontalMultiLevelHierarchy" loCatId="hierarchy" qsTypeId="urn:microsoft.com/office/officeart/2005/8/quickstyle/simple1" qsCatId="simple" csTypeId="urn:microsoft.com/office/officeart/2005/8/colors/colorful5" csCatId="colorful" phldr="1"/>
      <dgm:spPr/>
      <dgm:t>
        <a:bodyPr/>
        <a:lstStyle/>
        <a:p>
          <a:endParaRPr lang="es-MX"/>
        </a:p>
      </dgm:t>
    </dgm:pt>
    <dgm:pt modelId="{6A839396-08DF-4603-8A02-D5CC291E16DD}">
      <dgm:prSet phldrT="[Texto]"/>
      <dgm:spPr>
        <a:solidFill>
          <a:schemeClr val="accent4">
            <a:lumMod val="40000"/>
            <a:lumOff val="60000"/>
          </a:schemeClr>
        </a:solidFill>
      </dgm:spPr>
      <dgm:t>
        <a:bodyPr/>
        <a:lstStyle/>
        <a:p>
          <a:r>
            <a:rPr lang="es-MX" b="1" dirty="0" smtClean="0">
              <a:solidFill>
                <a:schemeClr val="tx1"/>
              </a:solidFill>
            </a:rPr>
            <a:t>RIESGOS</a:t>
          </a:r>
          <a:endParaRPr lang="es-MX" b="1" dirty="0">
            <a:solidFill>
              <a:schemeClr val="tx1"/>
            </a:solidFill>
          </a:endParaRPr>
        </a:p>
      </dgm:t>
    </dgm:pt>
    <dgm:pt modelId="{D78012F0-2519-4244-AA81-0D700E84C2EA}" type="parTrans" cxnId="{C142745F-4197-4E5D-8245-8497BEEC8CFF}">
      <dgm:prSet/>
      <dgm:spPr/>
      <dgm:t>
        <a:bodyPr/>
        <a:lstStyle/>
        <a:p>
          <a:endParaRPr lang="es-MX"/>
        </a:p>
      </dgm:t>
    </dgm:pt>
    <dgm:pt modelId="{7954D380-0900-45BF-A0E7-F882C3E85F95}" type="sibTrans" cxnId="{C142745F-4197-4E5D-8245-8497BEEC8CFF}">
      <dgm:prSet/>
      <dgm:spPr/>
      <dgm:t>
        <a:bodyPr/>
        <a:lstStyle/>
        <a:p>
          <a:endParaRPr lang="es-MX"/>
        </a:p>
      </dgm:t>
    </dgm:pt>
    <dgm:pt modelId="{F6AB6582-EC8B-4FCE-A9B5-1EC8C35F27F4}">
      <dgm:prSet phldrT="[Texto]" custT="1"/>
      <dgm:spPr/>
      <dgm:t>
        <a:bodyPr/>
        <a:lstStyle/>
        <a:p>
          <a:pPr algn="just"/>
          <a:r>
            <a:rPr lang="es-CR" sz="1800" b="1" dirty="0" smtClean="0">
              <a:solidFill>
                <a:schemeClr val="tx1"/>
              </a:solidFill>
            </a:rPr>
            <a:t>No partir de la realidad concreta donde se va a trabajar</a:t>
          </a:r>
          <a:endParaRPr lang="es-MX" sz="1800" b="1" dirty="0">
            <a:solidFill>
              <a:schemeClr val="tx1"/>
            </a:solidFill>
          </a:endParaRPr>
        </a:p>
      </dgm:t>
    </dgm:pt>
    <dgm:pt modelId="{A6042FB3-752C-494F-9798-4440485D959F}" type="parTrans" cxnId="{4304B454-BE6F-40E5-A058-548FBB1FD02D}">
      <dgm:prSet/>
      <dgm:spPr/>
      <dgm:t>
        <a:bodyPr/>
        <a:lstStyle/>
        <a:p>
          <a:endParaRPr lang="es-MX"/>
        </a:p>
      </dgm:t>
    </dgm:pt>
    <dgm:pt modelId="{27F10CA2-EBBA-4EF4-A52F-D309BD4ABF90}" type="sibTrans" cxnId="{4304B454-BE6F-40E5-A058-548FBB1FD02D}">
      <dgm:prSet/>
      <dgm:spPr/>
      <dgm:t>
        <a:bodyPr/>
        <a:lstStyle/>
        <a:p>
          <a:endParaRPr lang="es-MX"/>
        </a:p>
      </dgm:t>
    </dgm:pt>
    <dgm:pt modelId="{CFCB29D6-98D9-4C6C-8AAB-5EFFBDA2B770}">
      <dgm:prSet phldrT="[Texto]"/>
      <dgm:spPr/>
      <dgm:t>
        <a:bodyPr/>
        <a:lstStyle/>
        <a:p>
          <a:r>
            <a:rPr lang="es-CR" b="1" dirty="0" smtClean="0">
              <a:solidFill>
                <a:schemeClr val="tx1"/>
              </a:solidFill>
            </a:rPr>
            <a:t>Realizar procesos de traslado automático de componentes de políticas públicas de otras realidades aunque muestran relativo éxito. </a:t>
          </a:r>
          <a:endParaRPr lang="es-MX" b="1" dirty="0">
            <a:solidFill>
              <a:schemeClr val="tx1"/>
            </a:solidFill>
          </a:endParaRPr>
        </a:p>
      </dgm:t>
    </dgm:pt>
    <dgm:pt modelId="{499EA7E3-F9FF-4CFF-AB59-BD504905245C}" type="parTrans" cxnId="{3D84D367-75AF-4FC6-B915-2CFEA78FA68C}">
      <dgm:prSet/>
      <dgm:spPr/>
      <dgm:t>
        <a:bodyPr/>
        <a:lstStyle/>
        <a:p>
          <a:endParaRPr lang="es-MX"/>
        </a:p>
      </dgm:t>
    </dgm:pt>
    <dgm:pt modelId="{72B3D371-6539-4A7C-A8E7-98AF3E4311D4}" type="sibTrans" cxnId="{3D84D367-75AF-4FC6-B915-2CFEA78FA68C}">
      <dgm:prSet/>
      <dgm:spPr/>
      <dgm:t>
        <a:bodyPr/>
        <a:lstStyle/>
        <a:p>
          <a:endParaRPr lang="es-MX"/>
        </a:p>
      </dgm:t>
    </dgm:pt>
    <dgm:pt modelId="{2315F457-3788-4F27-8729-E98B814F1BD7}">
      <dgm:prSet phldrT="[Texto]"/>
      <dgm:spPr/>
      <dgm:t>
        <a:bodyPr/>
        <a:lstStyle/>
        <a:p>
          <a:pPr algn="just"/>
          <a:r>
            <a:rPr lang="es-CR" b="1" dirty="0" smtClean="0">
              <a:solidFill>
                <a:schemeClr val="tx1"/>
              </a:solidFill>
            </a:rPr>
            <a:t>Procesos de inversión pública, que luego se desechan</a:t>
          </a:r>
          <a:endParaRPr lang="es-MX" b="1" dirty="0">
            <a:solidFill>
              <a:schemeClr val="tx1"/>
            </a:solidFill>
          </a:endParaRPr>
        </a:p>
      </dgm:t>
    </dgm:pt>
    <dgm:pt modelId="{EF9C1E9A-08A2-4EEC-94B6-7FA2155BDCA9}" type="parTrans" cxnId="{3432CA8F-E226-4B97-B47F-1899E72A50B6}">
      <dgm:prSet/>
      <dgm:spPr/>
      <dgm:t>
        <a:bodyPr/>
        <a:lstStyle/>
        <a:p>
          <a:endParaRPr lang="es-MX"/>
        </a:p>
      </dgm:t>
    </dgm:pt>
    <dgm:pt modelId="{93F2CF14-95DC-49DA-A3D8-12BB47ABC268}" type="sibTrans" cxnId="{3432CA8F-E226-4B97-B47F-1899E72A50B6}">
      <dgm:prSet/>
      <dgm:spPr/>
      <dgm:t>
        <a:bodyPr/>
        <a:lstStyle/>
        <a:p>
          <a:endParaRPr lang="es-MX"/>
        </a:p>
      </dgm:t>
    </dgm:pt>
    <dgm:pt modelId="{2B71F070-FA3A-464E-A24D-F1899D9D2ECE}">
      <dgm:prSet custT="1"/>
      <dgm:spPr/>
      <dgm:t>
        <a:bodyPr/>
        <a:lstStyle/>
        <a:p>
          <a:r>
            <a:rPr lang="es-MX" sz="2000" b="1" dirty="0" smtClean="0">
              <a:solidFill>
                <a:schemeClr val="tx1"/>
              </a:solidFill>
            </a:rPr>
            <a:t>Improvisación  provisionalidad</a:t>
          </a:r>
          <a:endParaRPr lang="es-MX" sz="2000" b="1" dirty="0">
            <a:solidFill>
              <a:schemeClr val="tx1"/>
            </a:solidFill>
          </a:endParaRPr>
        </a:p>
      </dgm:t>
    </dgm:pt>
    <dgm:pt modelId="{83582D80-4403-4CC8-984A-955C5C310B3C}" type="parTrans" cxnId="{ADF65356-19CF-42F2-8269-700B49DE8B61}">
      <dgm:prSet/>
      <dgm:spPr/>
      <dgm:t>
        <a:bodyPr/>
        <a:lstStyle/>
        <a:p>
          <a:endParaRPr lang="es-MX"/>
        </a:p>
      </dgm:t>
    </dgm:pt>
    <dgm:pt modelId="{7E1763C7-D5D6-4FAC-AA28-D8E893E1AC80}" type="sibTrans" cxnId="{ADF65356-19CF-42F2-8269-700B49DE8B61}">
      <dgm:prSet/>
      <dgm:spPr/>
      <dgm:t>
        <a:bodyPr/>
        <a:lstStyle/>
        <a:p>
          <a:endParaRPr lang="es-MX"/>
        </a:p>
      </dgm:t>
    </dgm:pt>
    <dgm:pt modelId="{399CB5F8-5B83-408C-A0E1-8D5D5DC8C7EE}" type="pres">
      <dgm:prSet presAssocID="{93857451-1338-41DA-97FA-958BCA772129}" presName="Name0" presStyleCnt="0">
        <dgm:presLayoutVars>
          <dgm:chPref val="1"/>
          <dgm:dir/>
          <dgm:animOne val="branch"/>
          <dgm:animLvl val="lvl"/>
          <dgm:resizeHandles val="exact"/>
        </dgm:presLayoutVars>
      </dgm:prSet>
      <dgm:spPr/>
      <dgm:t>
        <a:bodyPr/>
        <a:lstStyle/>
        <a:p>
          <a:endParaRPr lang="es-MX"/>
        </a:p>
      </dgm:t>
    </dgm:pt>
    <dgm:pt modelId="{12A7DEB2-0914-43ED-B52A-C2F7F6AC15CD}" type="pres">
      <dgm:prSet presAssocID="{6A839396-08DF-4603-8A02-D5CC291E16DD}" presName="root1" presStyleCnt="0"/>
      <dgm:spPr/>
    </dgm:pt>
    <dgm:pt modelId="{18EC230B-8EF6-4686-90C0-6A9F20CB6A5B}" type="pres">
      <dgm:prSet presAssocID="{6A839396-08DF-4603-8A02-D5CC291E16DD}" presName="LevelOneTextNode" presStyleLbl="node0" presStyleIdx="0" presStyleCnt="1">
        <dgm:presLayoutVars>
          <dgm:chPref val="3"/>
        </dgm:presLayoutVars>
      </dgm:prSet>
      <dgm:spPr/>
      <dgm:t>
        <a:bodyPr/>
        <a:lstStyle/>
        <a:p>
          <a:endParaRPr lang="es-MX"/>
        </a:p>
      </dgm:t>
    </dgm:pt>
    <dgm:pt modelId="{F5822D97-3178-4687-8981-D872A389EAB3}" type="pres">
      <dgm:prSet presAssocID="{6A839396-08DF-4603-8A02-D5CC291E16DD}" presName="level2hierChild" presStyleCnt="0"/>
      <dgm:spPr/>
    </dgm:pt>
    <dgm:pt modelId="{24024A3C-1393-473E-ACDF-6DC722AF1B56}" type="pres">
      <dgm:prSet presAssocID="{83582D80-4403-4CC8-984A-955C5C310B3C}" presName="conn2-1" presStyleLbl="parChTrans1D2" presStyleIdx="0" presStyleCnt="4"/>
      <dgm:spPr/>
      <dgm:t>
        <a:bodyPr/>
        <a:lstStyle/>
        <a:p>
          <a:endParaRPr lang="es-MX"/>
        </a:p>
      </dgm:t>
    </dgm:pt>
    <dgm:pt modelId="{A5E86603-43C1-44D3-9911-9A45394AE2F3}" type="pres">
      <dgm:prSet presAssocID="{83582D80-4403-4CC8-984A-955C5C310B3C}" presName="connTx" presStyleLbl="parChTrans1D2" presStyleIdx="0" presStyleCnt="4"/>
      <dgm:spPr/>
      <dgm:t>
        <a:bodyPr/>
        <a:lstStyle/>
        <a:p>
          <a:endParaRPr lang="es-MX"/>
        </a:p>
      </dgm:t>
    </dgm:pt>
    <dgm:pt modelId="{97D038F5-CD9A-468C-BD43-8BED03FE132B}" type="pres">
      <dgm:prSet presAssocID="{2B71F070-FA3A-464E-A24D-F1899D9D2ECE}" presName="root2" presStyleCnt="0"/>
      <dgm:spPr/>
    </dgm:pt>
    <dgm:pt modelId="{3859DB98-5EEA-4877-86E4-886469B89982}" type="pres">
      <dgm:prSet presAssocID="{2B71F070-FA3A-464E-A24D-F1899D9D2ECE}" presName="LevelTwoTextNode" presStyleLbl="node2" presStyleIdx="0" presStyleCnt="4" custScaleX="113885">
        <dgm:presLayoutVars>
          <dgm:chPref val="3"/>
        </dgm:presLayoutVars>
      </dgm:prSet>
      <dgm:spPr/>
      <dgm:t>
        <a:bodyPr/>
        <a:lstStyle/>
        <a:p>
          <a:endParaRPr lang="es-MX"/>
        </a:p>
      </dgm:t>
    </dgm:pt>
    <dgm:pt modelId="{CABFA2C6-4D01-4FC2-B158-462E5A54B5E5}" type="pres">
      <dgm:prSet presAssocID="{2B71F070-FA3A-464E-A24D-F1899D9D2ECE}" presName="level3hierChild" presStyleCnt="0"/>
      <dgm:spPr/>
    </dgm:pt>
    <dgm:pt modelId="{0D5F2508-6571-4678-9D91-A0DDDAF8CC74}" type="pres">
      <dgm:prSet presAssocID="{A6042FB3-752C-494F-9798-4440485D959F}" presName="conn2-1" presStyleLbl="parChTrans1D2" presStyleIdx="1" presStyleCnt="4"/>
      <dgm:spPr/>
      <dgm:t>
        <a:bodyPr/>
        <a:lstStyle/>
        <a:p>
          <a:endParaRPr lang="es-MX"/>
        </a:p>
      </dgm:t>
    </dgm:pt>
    <dgm:pt modelId="{B2AACF19-3171-4790-BC72-46D02E2DDC8A}" type="pres">
      <dgm:prSet presAssocID="{A6042FB3-752C-494F-9798-4440485D959F}" presName="connTx" presStyleLbl="parChTrans1D2" presStyleIdx="1" presStyleCnt="4"/>
      <dgm:spPr/>
      <dgm:t>
        <a:bodyPr/>
        <a:lstStyle/>
        <a:p>
          <a:endParaRPr lang="es-MX"/>
        </a:p>
      </dgm:t>
    </dgm:pt>
    <dgm:pt modelId="{83772E60-1D3B-444D-8536-A52B8BCD27B5}" type="pres">
      <dgm:prSet presAssocID="{F6AB6582-EC8B-4FCE-A9B5-1EC8C35F27F4}" presName="root2" presStyleCnt="0"/>
      <dgm:spPr/>
    </dgm:pt>
    <dgm:pt modelId="{B95F8B01-5DE3-46D4-9218-BE3229DA1D25}" type="pres">
      <dgm:prSet presAssocID="{F6AB6582-EC8B-4FCE-A9B5-1EC8C35F27F4}" presName="LevelTwoTextNode" presStyleLbl="node2" presStyleIdx="1" presStyleCnt="4" custScaleX="158044">
        <dgm:presLayoutVars>
          <dgm:chPref val="3"/>
        </dgm:presLayoutVars>
      </dgm:prSet>
      <dgm:spPr/>
      <dgm:t>
        <a:bodyPr/>
        <a:lstStyle/>
        <a:p>
          <a:endParaRPr lang="es-MX"/>
        </a:p>
      </dgm:t>
    </dgm:pt>
    <dgm:pt modelId="{FE3A027A-BC63-4967-BF70-746E09745649}" type="pres">
      <dgm:prSet presAssocID="{F6AB6582-EC8B-4FCE-A9B5-1EC8C35F27F4}" presName="level3hierChild" presStyleCnt="0"/>
      <dgm:spPr/>
    </dgm:pt>
    <dgm:pt modelId="{754644A9-C6F8-44DD-8441-AEB32F9ECED5}" type="pres">
      <dgm:prSet presAssocID="{499EA7E3-F9FF-4CFF-AB59-BD504905245C}" presName="conn2-1" presStyleLbl="parChTrans1D2" presStyleIdx="2" presStyleCnt="4"/>
      <dgm:spPr/>
      <dgm:t>
        <a:bodyPr/>
        <a:lstStyle/>
        <a:p>
          <a:endParaRPr lang="es-MX"/>
        </a:p>
      </dgm:t>
    </dgm:pt>
    <dgm:pt modelId="{BD14D670-6215-4B4B-81F7-7F5B75F43F97}" type="pres">
      <dgm:prSet presAssocID="{499EA7E3-F9FF-4CFF-AB59-BD504905245C}" presName="connTx" presStyleLbl="parChTrans1D2" presStyleIdx="2" presStyleCnt="4"/>
      <dgm:spPr/>
      <dgm:t>
        <a:bodyPr/>
        <a:lstStyle/>
        <a:p>
          <a:endParaRPr lang="es-MX"/>
        </a:p>
      </dgm:t>
    </dgm:pt>
    <dgm:pt modelId="{855FE376-F8F7-488C-9DFD-79CFC734C4D4}" type="pres">
      <dgm:prSet presAssocID="{CFCB29D6-98D9-4C6C-8AAB-5EFFBDA2B770}" presName="root2" presStyleCnt="0"/>
      <dgm:spPr/>
    </dgm:pt>
    <dgm:pt modelId="{F69693E2-3C33-4983-BDFA-A58270018CC5}" type="pres">
      <dgm:prSet presAssocID="{CFCB29D6-98D9-4C6C-8AAB-5EFFBDA2B770}" presName="LevelTwoTextNode" presStyleLbl="node2" presStyleIdx="2" presStyleCnt="4" custScaleX="157488">
        <dgm:presLayoutVars>
          <dgm:chPref val="3"/>
        </dgm:presLayoutVars>
      </dgm:prSet>
      <dgm:spPr/>
      <dgm:t>
        <a:bodyPr/>
        <a:lstStyle/>
        <a:p>
          <a:endParaRPr lang="es-MX"/>
        </a:p>
      </dgm:t>
    </dgm:pt>
    <dgm:pt modelId="{D04A07DA-0B39-4064-A94D-26F06250D8CF}" type="pres">
      <dgm:prSet presAssocID="{CFCB29D6-98D9-4C6C-8AAB-5EFFBDA2B770}" presName="level3hierChild" presStyleCnt="0"/>
      <dgm:spPr/>
    </dgm:pt>
    <dgm:pt modelId="{F608984D-6BC3-4206-A585-187E7721FC2E}" type="pres">
      <dgm:prSet presAssocID="{EF9C1E9A-08A2-4EEC-94B6-7FA2155BDCA9}" presName="conn2-1" presStyleLbl="parChTrans1D2" presStyleIdx="3" presStyleCnt="4"/>
      <dgm:spPr/>
      <dgm:t>
        <a:bodyPr/>
        <a:lstStyle/>
        <a:p>
          <a:endParaRPr lang="es-MX"/>
        </a:p>
      </dgm:t>
    </dgm:pt>
    <dgm:pt modelId="{64C422E6-DCD8-4F32-B68E-CD1C56941B63}" type="pres">
      <dgm:prSet presAssocID="{EF9C1E9A-08A2-4EEC-94B6-7FA2155BDCA9}" presName="connTx" presStyleLbl="parChTrans1D2" presStyleIdx="3" presStyleCnt="4"/>
      <dgm:spPr/>
      <dgm:t>
        <a:bodyPr/>
        <a:lstStyle/>
        <a:p>
          <a:endParaRPr lang="es-MX"/>
        </a:p>
      </dgm:t>
    </dgm:pt>
    <dgm:pt modelId="{5B1ADAB0-BDEB-470B-8B6A-E2FFA6E2CC4C}" type="pres">
      <dgm:prSet presAssocID="{2315F457-3788-4F27-8729-E98B814F1BD7}" presName="root2" presStyleCnt="0"/>
      <dgm:spPr/>
    </dgm:pt>
    <dgm:pt modelId="{E94F8A4A-5401-4667-9272-F71C297EB3D6}" type="pres">
      <dgm:prSet presAssocID="{2315F457-3788-4F27-8729-E98B814F1BD7}" presName="LevelTwoTextNode" presStyleLbl="node2" presStyleIdx="3" presStyleCnt="4" custScaleX="162580">
        <dgm:presLayoutVars>
          <dgm:chPref val="3"/>
        </dgm:presLayoutVars>
      </dgm:prSet>
      <dgm:spPr/>
      <dgm:t>
        <a:bodyPr/>
        <a:lstStyle/>
        <a:p>
          <a:endParaRPr lang="es-MX"/>
        </a:p>
      </dgm:t>
    </dgm:pt>
    <dgm:pt modelId="{0967AC62-5C40-4CDF-9ECE-B82A6A55F009}" type="pres">
      <dgm:prSet presAssocID="{2315F457-3788-4F27-8729-E98B814F1BD7}" presName="level3hierChild" presStyleCnt="0"/>
      <dgm:spPr/>
    </dgm:pt>
  </dgm:ptLst>
  <dgm:cxnLst>
    <dgm:cxn modelId="{EBE3648D-297B-461E-9FDC-5B6852005425}" type="presOf" srcId="{83582D80-4403-4CC8-984A-955C5C310B3C}" destId="{24024A3C-1393-473E-ACDF-6DC722AF1B56}" srcOrd="0" destOrd="0" presId="urn:microsoft.com/office/officeart/2008/layout/HorizontalMultiLevelHierarchy"/>
    <dgm:cxn modelId="{C142745F-4197-4E5D-8245-8497BEEC8CFF}" srcId="{93857451-1338-41DA-97FA-958BCA772129}" destId="{6A839396-08DF-4603-8A02-D5CC291E16DD}" srcOrd="0" destOrd="0" parTransId="{D78012F0-2519-4244-AA81-0D700E84C2EA}" sibTransId="{7954D380-0900-45BF-A0E7-F882C3E85F95}"/>
    <dgm:cxn modelId="{120E9BBA-71D4-40C4-8487-D93DCCFF8607}" type="presOf" srcId="{499EA7E3-F9FF-4CFF-AB59-BD504905245C}" destId="{BD14D670-6215-4B4B-81F7-7F5B75F43F97}" srcOrd="1" destOrd="0" presId="urn:microsoft.com/office/officeart/2008/layout/HorizontalMultiLevelHierarchy"/>
    <dgm:cxn modelId="{7CEA5189-FAB9-4A28-8F32-738A77AA520D}" type="presOf" srcId="{F6AB6582-EC8B-4FCE-A9B5-1EC8C35F27F4}" destId="{B95F8B01-5DE3-46D4-9218-BE3229DA1D25}" srcOrd="0" destOrd="0" presId="urn:microsoft.com/office/officeart/2008/layout/HorizontalMultiLevelHierarchy"/>
    <dgm:cxn modelId="{C96234A7-8871-4E68-9A8F-8C18FA80E782}" type="presOf" srcId="{2B71F070-FA3A-464E-A24D-F1899D9D2ECE}" destId="{3859DB98-5EEA-4877-86E4-886469B89982}" srcOrd="0" destOrd="0" presId="urn:microsoft.com/office/officeart/2008/layout/HorizontalMultiLevelHierarchy"/>
    <dgm:cxn modelId="{97FB264C-ED89-417D-9772-38346C0F762C}" type="presOf" srcId="{A6042FB3-752C-494F-9798-4440485D959F}" destId="{0D5F2508-6571-4678-9D91-A0DDDAF8CC74}" srcOrd="0" destOrd="0" presId="urn:microsoft.com/office/officeart/2008/layout/HorizontalMultiLevelHierarchy"/>
    <dgm:cxn modelId="{E8F43A14-75B4-47DE-BDE7-DBB865665D94}" type="presOf" srcId="{2315F457-3788-4F27-8729-E98B814F1BD7}" destId="{E94F8A4A-5401-4667-9272-F71C297EB3D6}" srcOrd="0" destOrd="0" presId="urn:microsoft.com/office/officeart/2008/layout/HorizontalMultiLevelHierarchy"/>
    <dgm:cxn modelId="{7DE3566F-03D8-4CDD-B6D5-2C058FAA2C83}" type="presOf" srcId="{EF9C1E9A-08A2-4EEC-94B6-7FA2155BDCA9}" destId="{F608984D-6BC3-4206-A585-187E7721FC2E}" srcOrd="0" destOrd="0" presId="urn:microsoft.com/office/officeart/2008/layout/HorizontalMultiLevelHierarchy"/>
    <dgm:cxn modelId="{4304B454-BE6F-40E5-A058-548FBB1FD02D}" srcId="{6A839396-08DF-4603-8A02-D5CC291E16DD}" destId="{F6AB6582-EC8B-4FCE-A9B5-1EC8C35F27F4}" srcOrd="1" destOrd="0" parTransId="{A6042FB3-752C-494F-9798-4440485D959F}" sibTransId="{27F10CA2-EBBA-4EF4-A52F-D309BD4ABF90}"/>
    <dgm:cxn modelId="{3D84D367-75AF-4FC6-B915-2CFEA78FA68C}" srcId="{6A839396-08DF-4603-8A02-D5CC291E16DD}" destId="{CFCB29D6-98D9-4C6C-8AAB-5EFFBDA2B770}" srcOrd="2" destOrd="0" parTransId="{499EA7E3-F9FF-4CFF-AB59-BD504905245C}" sibTransId="{72B3D371-6539-4A7C-A8E7-98AF3E4311D4}"/>
    <dgm:cxn modelId="{8E04E491-F904-40A1-93F6-1B967CD0E810}" type="presOf" srcId="{93857451-1338-41DA-97FA-958BCA772129}" destId="{399CB5F8-5B83-408C-A0E1-8D5D5DC8C7EE}" srcOrd="0" destOrd="0" presId="urn:microsoft.com/office/officeart/2008/layout/HorizontalMultiLevelHierarchy"/>
    <dgm:cxn modelId="{7FF2027F-570D-4A95-AED9-166D9F5587B1}" type="presOf" srcId="{CFCB29D6-98D9-4C6C-8AAB-5EFFBDA2B770}" destId="{F69693E2-3C33-4983-BDFA-A58270018CC5}" srcOrd="0" destOrd="0" presId="urn:microsoft.com/office/officeart/2008/layout/HorizontalMultiLevelHierarchy"/>
    <dgm:cxn modelId="{C78D312A-6480-460E-904D-8C3E50B0D02C}" type="presOf" srcId="{EF9C1E9A-08A2-4EEC-94B6-7FA2155BDCA9}" destId="{64C422E6-DCD8-4F32-B68E-CD1C56941B63}" srcOrd="1" destOrd="0" presId="urn:microsoft.com/office/officeart/2008/layout/HorizontalMultiLevelHierarchy"/>
    <dgm:cxn modelId="{ADF65356-19CF-42F2-8269-700B49DE8B61}" srcId="{6A839396-08DF-4603-8A02-D5CC291E16DD}" destId="{2B71F070-FA3A-464E-A24D-F1899D9D2ECE}" srcOrd="0" destOrd="0" parTransId="{83582D80-4403-4CC8-984A-955C5C310B3C}" sibTransId="{7E1763C7-D5D6-4FAC-AA28-D8E893E1AC80}"/>
    <dgm:cxn modelId="{FB9A4089-CC54-4B77-8731-ADEE3B3C1C44}" type="presOf" srcId="{499EA7E3-F9FF-4CFF-AB59-BD504905245C}" destId="{754644A9-C6F8-44DD-8441-AEB32F9ECED5}" srcOrd="0" destOrd="0" presId="urn:microsoft.com/office/officeart/2008/layout/HorizontalMultiLevelHierarchy"/>
    <dgm:cxn modelId="{F633D5F8-B4D7-490E-B35D-8282AB25F4E8}" type="presOf" srcId="{83582D80-4403-4CC8-984A-955C5C310B3C}" destId="{A5E86603-43C1-44D3-9911-9A45394AE2F3}" srcOrd="1" destOrd="0" presId="urn:microsoft.com/office/officeart/2008/layout/HorizontalMultiLevelHierarchy"/>
    <dgm:cxn modelId="{7933DAF7-914A-42D1-A366-5A7AD27BD3C8}" type="presOf" srcId="{A6042FB3-752C-494F-9798-4440485D959F}" destId="{B2AACF19-3171-4790-BC72-46D02E2DDC8A}" srcOrd="1" destOrd="0" presId="urn:microsoft.com/office/officeart/2008/layout/HorizontalMultiLevelHierarchy"/>
    <dgm:cxn modelId="{3432CA8F-E226-4B97-B47F-1899E72A50B6}" srcId="{6A839396-08DF-4603-8A02-D5CC291E16DD}" destId="{2315F457-3788-4F27-8729-E98B814F1BD7}" srcOrd="3" destOrd="0" parTransId="{EF9C1E9A-08A2-4EEC-94B6-7FA2155BDCA9}" sibTransId="{93F2CF14-95DC-49DA-A3D8-12BB47ABC268}"/>
    <dgm:cxn modelId="{F4C77665-2E93-4A21-AFF3-B3C601F77C71}" type="presOf" srcId="{6A839396-08DF-4603-8A02-D5CC291E16DD}" destId="{18EC230B-8EF6-4686-90C0-6A9F20CB6A5B}" srcOrd="0" destOrd="0" presId="urn:microsoft.com/office/officeart/2008/layout/HorizontalMultiLevelHierarchy"/>
    <dgm:cxn modelId="{CFCF7A92-4E9E-43AD-BA70-219B5829466B}" type="presParOf" srcId="{399CB5F8-5B83-408C-A0E1-8D5D5DC8C7EE}" destId="{12A7DEB2-0914-43ED-B52A-C2F7F6AC15CD}" srcOrd="0" destOrd="0" presId="urn:microsoft.com/office/officeart/2008/layout/HorizontalMultiLevelHierarchy"/>
    <dgm:cxn modelId="{6E7C321C-D9D6-4D80-98C6-5BFBEB381F7F}" type="presParOf" srcId="{12A7DEB2-0914-43ED-B52A-C2F7F6AC15CD}" destId="{18EC230B-8EF6-4686-90C0-6A9F20CB6A5B}" srcOrd="0" destOrd="0" presId="urn:microsoft.com/office/officeart/2008/layout/HorizontalMultiLevelHierarchy"/>
    <dgm:cxn modelId="{6CC28DA4-32EC-4C1C-9158-7077B7F1FD63}" type="presParOf" srcId="{12A7DEB2-0914-43ED-B52A-C2F7F6AC15CD}" destId="{F5822D97-3178-4687-8981-D872A389EAB3}" srcOrd="1" destOrd="0" presId="urn:microsoft.com/office/officeart/2008/layout/HorizontalMultiLevelHierarchy"/>
    <dgm:cxn modelId="{5553BF02-17D8-490A-A104-2F400B2A69A9}" type="presParOf" srcId="{F5822D97-3178-4687-8981-D872A389EAB3}" destId="{24024A3C-1393-473E-ACDF-6DC722AF1B56}" srcOrd="0" destOrd="0" presId="urn:microsoft.com/office/officeart/2008/layout/HorizontalMultiLevelHierarchy"/>
    <dgm:cxn modelId="{1CDED21A-50A7-4C35-BEEE-60F0E2F941D0}" type="presParOf" srcId="{24024A3C-1393-473E-ACDF-6DC722AF1B56}" destId="{A5E86603-43C1-44D3-9911-9A45394AE2F3}" srcOrd="0" destOrd="0" presId="urn:microsoft.com/office/officeart/2008/layout/HorizontalMultiLevelHierarchy"/>
    <dgm:cxn modelId="{1E9B0F6D-2343-4B1D-A126-0EDD91D1043B}" type="presParOf" srcId="{F5822D97-3178-4687-8981-D872A389EAB3}" destId="{97D038F5-CD9A-468C-BD43-8BED03FE132B}" srcOrd="1" destOrd="0" presId="urn:microsoft.com/office/officeart/2008/layout/HorizontalMultiLevelHierarchy"/>
    <dgm:cxn modelId="{4DFAD3D3-FFD9-46F1-AA9C-C63DFDA502C8}" type="presParOf" srcId="{97D038F5-CD9A-468C-BD43-8BED03FE132B}" destId="{3859DB98-5EEA-4877-86E4-886469B89982}" srcOrd="0" destOrd="0" presId="urn:microsoft.com/office/officeart/2008/layout/HorizontalMultiLevelHierarchy"/>
    <dgm:cxn modelId="{C7D31E0F-3486-4E73-9C75-40C85C1A32E7}" type="presParOf" srcId="{97D038F5-CD9A-468C-BD43-8BED03FE132B}" destId="{CABFA2C6-4D01-4FC2-B158-462E5A54B5E5}" srcOrd="1" destOrd="0" presId="urn:microsoft.com/office/officeart/2008/layout/HorizontalMultiLevelHierarchy"/>
    <dgm:cxn modelId="{1251692C-83B4-46C5-9A30-7458D3A9AA44}" type="presParOf" srcId="{F5822D97-3178-4687-8981-D872A389EAB3}" destId="{0D5F2508-6571-4678-9D91-A0DDDAF8CC74}" srcOrd="2" destOrd="0" presId="urn:microsoft.com/office/officeart/2008/layout/HorizontalMultiLevelHierarchy"/>
    <dgm:cxn modelId="{1B795B13-CC64-4BC3-8AD3-7A49063E8F73}" type="presParOf" srcId="{0D5F2508-6571-4678-9D91-A0DDDAF8CC74}" destId="{B2AACF19-3171-4790-BC72-46D02E2DDC8A}" srcOrd="0" destOrd="0" presId="urn:microsoft.com/office/officeart/2008/layout/HorizontalMultiLevelHierarchy"/>
    <dgm:cxn modelId="{3412A7A5-0155-4503-9570-BF96609129E9}" type="presParOf" srcId="{F5822D97-3178-4687-8981-D872A389EAB3}" destId="{83772E60-1D3B-444D-8536-A52B8BCD27B5}" srcOrd="3" destOrd="0" presId="urn:microsoft.com/office/officeart/2008/layout/HorizontalMultiLevelHierarchy"/>
    <dgm:cxn modelId="{0B0BE9C2-87AA-4264-BEDF-043337B0DE98}" type="presParOf" srcId="{83772E60-1D3B-444D-8536-A52B8BCD27B5}" destId="{B95F8B01-5DE3-46D4-9218-BE3229DA1D25}" srcOrd="0" destOrd="0" presId="urn:microsoft.com/office/officeart/2008/layout/HorizontalMultiLevelHierarchy"/>
    <dgm:cxn modelId="{B1E8BD84-0A3A-4D94-B874-BC6BE7E77E28}" type="presParOf" srcId="{83772E60-1D3B-444D-8536-A52B8BCD27B5}" destId="{FE3A027A-BC63-4967-BF70-746E09745649}" srcOrd="1" destOrd="0" presId="urn:microsoft.com/office/officeart/2008/layout/HorizontalMultiLevelHierarchy"/>
    <dgm:cxn modelId="{A5EF43A7-DF79-4DA3-9D2B-F32CA61C959C}" type="presParOf" srcId="{F5822D97-3178-4687-8981-D872A389EAB3}" destId="{754644A9-C6F8-44DD-8441-AEB32F9ECED5}" srcOrd="4" destOrd="0" presId="urn:microsoft.com/office/officeart/2008/layout/HorizontalMultiLevelHierarchy"/>
    <dgm:cxn modelId="{BF35C4C6-EF98-4B6B-AF35-12B0FE1A8B74}" type="presParOf" srcId="{754644A9-C6F8-44DD-8441-AEB32F9ECED5}" destId="{BD14D670-6215-4B4B-81F7-7F5B75F43F97}" srcOrd="0" destOrd="0" presId="urn:microsoft.com/office/officeart/2008/layout/HorizontalMultiLevelHierarchy"/>
    <dgm:cxn modelId="{8ED0D52D-61A5-446A-9BB9-B053F136B2F0}" type="presParOf" srcId="{F5822D97-3178-4687-8981-D872A389EAB3}" destId="{855FE376-F8F7-488C-9DFD-79CFC734C4D4}" srcOrd="5" destOrd="0" presId="urn:microsoft.com/office/officeart/2008/layout/HorizontalMultiLevelHierarchy"/>
    <dgm:cxn modelId="{381A9080-0A0E-432E-A0E0-F9E401C11BFA}" type="presParOf" srcId="{855FE376-F8F7-488C-9DFD-79CFC734C4D4}" destId="{F69693E2-3C33-4983-BDFA-A58270018CC5}" srcOrd="0" destOrd="0" presId="urn:microsoft.com/office/officeart/2008/layout/HorizontalMultiLevelHierarchy"/>
    <dgm:cxn modelId="{57AEAE2B-34CD-470D-A50A-3A757DB54A2A}" type="presParOf" srcId="{855FE376-F8F7-488C-9DFD-79CFC734C4D4}" destId="{D04A07DA-0B39-4064-A94D-26F06250D8CF}" srcOrd="1" destOrd="0" presId="urn:microsoft.com/office/officeart/2008/layout/HorizontalMultiLevelHierarchy"/>
    <dgm:cxn modelId="{38799BB7-D937-45A9-97DD-9AD5AFE7EB2E}" type="presParOf" srcId="{F5822D97-3178-4687-8981-D872A389EAB3}" destId="{F608984D-6BC3-4206-A585-187E7721FC2E}" srcOrd="6" destOrd="0" presId="urn:microsoft.com/office/officeart/2008/layout/HorizontalMultiLevelHierarchy"/>
    <dgm:cxn modelId="{B05C349F-7183-4957-A62E-66C5E7B85BAC}" type="presParOf" srcId="{F608984D-6BC3-4206-A585-187E7721FC2E}" destId="{64C422E6-DCD8-4F32-B68E-CD1C56941B63}" srcOrd="0" destOrd="0" presId="urn:microsoft.com/office/officeart/2008/layout/HorizontalMultiLevelHierarchy"/>
    <dgm:cxn modelId="{B612CBF8-B6EF-478E-B4BB-DE66177166DB}" type="presParOf" srcId="{F5822D97-3178-4687-8981-D872A389EAB3}" destId="{5B1ADAB0-BDEB-470B-8B6A-E2FFA6E2CC4C}" srcOrd="7" destOrd="0" presId="urn:microsoft.com/office/officeart/2008/layout/HorizontalMultiLevelHierarchy"/>
    <dgm:cxn modelId="{D7C10B0C-63E6-4086-96AE-0257990BD411}" type="presParOf" srcId="{5B1ADAB0-BDEB-470B-8B6A-E2FFA6E2CC4C}" destId="{E94F8A4A-5401-4667-9272-F71C297EB3D6}" srcOrd="0" destOrd="0" presId="urn:microsoft.com/office/officeart/2008/layout/HorizontalMultiLevelHierarchy"/>
    <dgm:cxn modelId="{4E092495-E8C0-493F-AA67-0E07D2CB0142}" type="presParOf" srcId="{5B1ADAB0-BDEB-470B-8B6A-E2FFA6E2CC4C}" destId="{0967AC62-5C40-4CDF-9ECE-B82A6A55F009}" srcOrd="1" destOrd="0" presId="urn:microsoft.com/office/officeart/2008/layout/HorizontalMultiLevelHierarchy"/>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E0D048D5-4F9E-4CC6-92C6-9F61A9FECB03}" type="doc">
      <dgm:prSet loTypeId="urn:microsoft.com/office/officeart/2005/8/layout/venn2" loCatId="relationship" qsTypeId="urn:microsoft.com/office/officeart/2005/8/quickstyle/simple2" qsCatId="simple" csTypeId="urn:microsoft.com/office/officeart/2005/8/colors/accent0_1" csCatId="mainScheme" phldr="1"/>
      <dgm:spPr/>
      <dgm:t>
        <a:bodyPr/>
        <a:lstStyle/>
        <a:p>
          <a:endParaRPr lang="es-MX"/>
        </a:p>
      </dgm:t>
    </dgm:pt>
    <dgm:pt modelId="{872F1F4F-0957-4FE7-8D54-66C395755F2F}">
      <dgm:prSet phldrT="[Texto]" custT="1"/>
      <dgm:spPr/>
      <dgm:t>
        <a:bodyPr/>
        <a:lstStyle/>
        <a:p>
          <a:r>
            <a:rPr lang="es-MX" sz="1600" b="1" dirty="0" smtClean="0"/>
            <a:t>Violencia Social Proceso  Histórico -Social</a:t>
          </a:r>
          <a:endParaRPr lang="es-MX" sz="1600" b="1" dirty="0"/>
        </a:p>
      </dgm:t>
    </dgm:pt>
    <dgm:pt modelId="{D4A89903-A225-4841-AE53-60E197B1584A}" type="parTrans" cxnId="{77BE7737-DCBA-4197-858E-16CE948BD37A}">
      <dgm:prSet/>
      <dgm:spPr/>
      <dgm:t>
        <a:bodyPr/>
        <a:lstStyle/>
        <a:p>
          <a:endParaRPr lang="es-MX"/>
        </a:p>
      </dgm:t>
    </dgm:pt>
    <dgm:pt modelId="{245D9A2D-F9C1-4814-A8AD-73B094DA6102}" type="sibTrans" cxnId="{77BE7737-DCBA-4197-858E-16CE948BD37A}">
      <dgm:prSet/>
      <dgm:spPr/>
      <dgm:t>
        <a:bodyPr/>
        <a:lstStyle/>
        <a:p>
          <a:endParaRPr lang="es-MX"/>
        </a:p>
      </dgm:t>
    </dgm:pt>
    <dgm:pt modelId="{F99BE091-7612-40BA-AE31-881AD8E1669F}">
      <dgm:prSet phldrT="[Texto]" custT="1"/>
      <dgm:spPr/>
      <dgm:t>
        <a:bodyPr/>
        <a:lstStyle/>
        <a:p>
          <a:r>
            <a:rPr lang="es-MX" sz="1400" b="1" dirty="0" smtClean="0">
              <a:solidFill>
                <a:schemeClr val="tx1"/>
              </a:solidFill>
            </a:rPr>
            <a:t>Violencia Estructural</a:t>
          </a:r>
        </a:p>
        <a:p>
          <a:r>
            <a:rPr lang="es-MX" sz="1400" b="1" dirty="0" smtClean="0">
              <a:solidFill>
                <a:schemeClr val="tx1"/>
              </a:solidFill>
            </a:rPr>
            <a:t>Modelo político y económico</a:t>
          </a:r>
          <a:endParaRPr lang="es-MX" sz="1400" b="1" dirty="0">
            <a:solidFill>
              <a:schemeClr val="tx1"/>
            </a:solidFill>
          </a:endParaRPr>
        </a:p>
      </dgm:t>
    </dgm:pt>
    <dgm:pt modelId="{B2C9979E-1BF5-4242-967D-795B7C79AA2E}" type="parTrans" cxnId="{DB044C3D-E062-4147-AB3D-99FFDB2EC4EA}">
      <dgm:prSet/>
      <dgm:spPr/>
      <dgm:t>
        <a:bodyPr/>
        <a:lstStyle/>
        <a:p>
          <a:endParaRPr lang="es-MX"/>
        </a:p>
      </dgm:t>
    </dgm:pt>
    <dgm:pt modelId="{A65798AE-3EE1-4C60-A2DD-55D7A1949779}" type="sibTrans" cxnId="{DB044C3D-E062-4147-AB3D-99FFDB2EC4EA}">
      <dgm:prSet/>
      <dgm:spPr/>
      <dgm:t>
        <a:bodyPr/>
        <a:lstStyle/>
        <a:p>
          <a:endParaRPr lang="es-MX"/>
        </a:p>
      </dgm:t>
    </dgm:pt>
    <dgm:pt modelId="{A34E4563-7AB6-44AA-A53D-2503773F653B}">
      <dgm:prSet phldrT="[Texto]"/>
      <dgm:spPr/>
      <dgm:t>
        <a:bodyPr/>
        <a:lstStyle/>
        <a:p>
          <a:r>
            <a:rPr lang="es-MX" dirty="0" smtClean="0"/>
            <a:t>Violencia Delictiva</a:t>
          </a:r>
          <a:endParaRPr lang="es-MX" dirty="0"/>
        </a:p>
      </dgm:t>
    </dgm:pt>
    <dgm:pt modelId="{1B890C98-F217-4D8B-BDD1-5C5757CAFE52}" type="parTrans" cxnId="{83F4F512-C7C3-4601-8C96-DCA9ADA947F3}">
      <dgm:prSet/>
      <dgm:spPr/>
      <dgm:t>
        <a:bodyPr/>
        <a:lstStyle/>
        <a:p>
          <a:endParaRPr lang="es-MX"/>
        </a:p>
      </dgm:t>
    </dgm:pt>
    <dgm:pt modelId="{04365861-63E0-419C-A188-BAFC704D6B7A}" type="sibTrans" cxnId="{83F4F512-C7C3-4601-8C96-DCA9ADA947F3}">
      <dgm:prSet/>
      <dgm:spPr/>
      <dgm:t>
        <a:bodyPr/>
        <a:lstStyle/>
        <a:p>
          <a:endParaRPr lang="es-MX"/>
        </a:p>
      </dgm:t>
    </dgm:pt>
    <dgm:pt modelId="{3A427F9B-3573-4CE8-8887-2FEA1BE7929A}" type="pres">
      <dgm:prSet presAssocID="{E0D048D5-4F9E-4CC6-92C6-9F61A9FECB03}" presName="Name0" presStyleCnt="0">
        <dgm:presLayoutVars>
          <dgm:chMax val="7"/>
          <dgm:resizeHandles val="exact"/>
        </dgm:presLayoutVars>
      </dgm:prSet>
      <dgm:spPr/>
      <dgm:t>
        <a:bodyPr/>
        <a:lstStyle/>
        <a:p>
          <a:endParaRPr lang="es-MX"/>
        </a:p>
      </dgm:t>
    </dgm:pt>
    <dgm:pt modelId="{CE665359-F497-4111-97AB-EBE497D8BECA}" type="pres">
      <dgm:prSet presAssocID="{E0D048D5-4F9E-4CC6-92C6-9F61A9FECB03}" presName="comp1" presStyleCnt="0"/>
      <dgm:spPr/>
    </dgm:pt>
    <dgm:pt modelId="{060686DE-AF95-47D8-BCE5-61540D59BD64}" type="pres">
      <dgm:prSet presAssocID="{E0D048D5-4F9E-4CC6-92C6-9F61A9FECB03}" presName="circle1" presStyleLbl="node1" presStyleIdx="0" presStyleCnt="3" custScaleX="129697"/>
      <dgm:spPr/>
      <dgm:t>
        <a:bodyPr/>
        <a:lstStyle/>
        <a:p>
          <a:endParaRPr lang="es-MX"/>
        </a:p>
      </dgm:t>
    </dgm:pt>
    <dgm:pt modelId="{71143093-A742-4C09-A292-1022E081010C}" type="pres">
      <dgm:prSet presAssocID="{E0D048D5-4F9E-4CC6-92C6-9F61A9FECB03}" presName="c1text" presStyleLbl="node1" presStyleIdx="0" presStyleCnt="3">
        <dgm:presLayoutVars>
          <dgm:bulletEnabled val="1"/>
        </dgm:presLayoutVars>
      </dgm:prSet>
      <dgm:spPr/>
      <dgm:t>
        <a:bodyPr/>
        <a:lstStyle/>
        <a:p>
          <a:endParaRPr lang="es-MX"/>
        </a:p>
      </dgm:t>
    </dgm:pt>
    <dgm:pt modelId="{2D72D0C3-0A63-4EF1-AC61-1F32619CC3EF}" type="pres">
      <dgm:prSet presAssocID="{E0D048D5-4F9E-4CC6-92C6-9F61A9FECB03}" presName="comp2" presStyleCnt="0"/>
      <dgm:spPr/>
    </dgm:pt>
    <dgm:pt modelId="{8CA547EE-B2ED-4D67-A80B-57BE04D4EF25}" type="pres">
      <dgm:prSet presAssocID="{E0D048D5-4F9E-4CC6-92C6-9F61A9FECB03}" presName="circle2" presStyleLbl="node1" presStyleIdx="1" presStyleCnt="3" custScaleX="128930"/>
      <dgm:spPr/>
      <dgm:t>
        <a:bodyPr/>
        <a:lstStyle/>
        <a:p>
          <a:endParaRPr lang="es-MX"/>
        </a:p>
      </dgm:t>
    </dgm:pt>
    <dgm:pt modelId="{4CE53CDA-8350-494F-9ACE-D47F01F3AA42}" type="pres">
      <dgm:prSet presAssocID="{E0D048D5-4F9E-4CC6-92C6-9F61A9FECB03}" presName="c2text" presStyleLbl="node1" presStyleIdx="1" presStyleCnt="3">
        <dgm:presLayoutVars>
          <dgm:bulletEnabled val="1"/>
        </dgm:presLayoutVars>
      </dgm:prSet>
      <dgm:spPr/>
      <dgm:t>
        <a:bodyPr/>
        <a:lstStyle/>
        <a:p>
          <a:endParaRPr lang="es-MX"/>
        </a:p>
      </dgm:t>
    </dgm:pt>
    <dgm:pt modelId="{12E96F8B-A737-47C4-8BD9-2C23E585322A}" type="pres">
      <dgm:prSet presAssocID="{E0D048D5-4F9E-4CC6-92C6-9F61A9FECB03}" presName="comp3" presStyleCnt="0"/>
      <dgm:spPr/>
    </dgm:pt>
    <dgm:pt modelId="{4DD772F3-F795-451F-B9E8-96DDEA91A9BC}" type="pres">
      <dgm:prSet presAssocID="{E0D048D5-4F9E-4CC6-92C6-9F61A9FECB03}" presName="circle3" presStyleLbl="node1" presStyleIdx="2" presStyleCnt="3"/>
      <dgm:spPr/>
      <dgm:t>
        <a:bodyPr/>
        <a:lstStyle/>
        <a:p>
          <a:endParaRPr lang="es-MX"/>
        </a:p>
      </dgm:t>
    </dgm:pt>
    <dgm:pt modelId="{ACC4B892-01DF-4988-B8C8-AF9CE579B5BE}" type="pres">
      <dgm:prSet presAssocID="{E0D048D5-4F9E-4CC6-92C6-9F61A9FECB03}" presName="c3text" presStyleLbl="node1" presStyleIdx="2" presStyleCnt="3">
        <dgm:presLayoutVars>
          <dgm:bulletEnabled val="1"/>
        </dgm:presLayoutVars>
      </dgm:prSet>
      <dgm:spPr/>
      <dgm:t>
        <a:bodyPr/>
        <a:lstStyle/>
        <a:p>
          <a:endParaRPr lang="es-MX"/>
        </a:p>
      </dgm:t>
    </dgm:pt>
  </dgm:ptLst>
  <dgm:cxnLst>
    <dgm:cxn modelId="{EFF08D53-6024-4E9A-961C-7544858F26C0}" type="presOf" srcId="{F99BE091-7612-40BA-AE31-881AD8E1669F}" destId="{4CE53CDA-8350-494F-9ACE-D47F01F3AA42}" srcOrd="1" destOrd="0" presId="urn:microsoft.com/office/officeart/2005/8/layout/venn2"/>
    <dgm:cxn modelId="{77BE7737-DCBA-4197-858E-16CE948BD37A}" srcId="{E0D048D5-4F9E-4CC6-92C6-9F61A9FECB03}" destId="{872F1F4F-0957-4FE7-8D54-66C395755F2F}" srcOrd="0" destOrd="0" parTransId="{D4A89903-A225-4841-AE53-60E197B1584A}" sibTransId="{245D9A2D-F9C1-4814-A8AD-73B094DA6102}"/>
    <dgm:cxn modelId="{83F4F512-C7C3-4601-8C96-DCA9ADA947F3}" srcId="{E0D048D5-4F9E-4CC6-92C6-9F61A9FECB03}" destId="{A34E4563-7AB6-44AA-A53D-2503773F653B}" srcOrd="2" destOrd="0" parTransId="{1B890C98-F217-4D8B-BDD1-5C5757CAFE52}" sibTransId="{04365861-63E0-419C-A188-BAFC704D6B7A}"/>
    <dgm:cxn modelId="{08D4F2E9-1013-42A9-B33E-57F571C75373}" type="presOf" srcId="{E0D048D5-4F9E-4CC6-92C6-9F61A9FECB03}" destId="{3A427F9B-3573-4CE8-8887-2FEA1BE7929A}" srcOrd="0" destOrd="0" presId="urn:microsoft.com/office/officeart/2005/8/layout/venn2"/>
    <dgm:cxn modelId="{FCE64734-8DF9-4AF3-B2E4-2346374A3E7A}" type="presOf" srcId="{A34E4563-7AB6-44AA-A53D-2503773F653B}" destId="{4DD772F3-F795-451F-B9E8-96DDEA91A9BC}" srcOrd="0" destOrd="0" presId="urn:microsoft.com/office/officeart/2005/8/layout/venn2"/>
    <dgm:cxn modelId="{240D534F-94B7-4B6B-9058-29E63B7C78BE}" type="presOf" srcId="{A34E4563-7AB6-44AA-A53D-2503773F653B}" destId="{ACC4B892-01DF-4988-B8C8-AF9CE579B5BE}" srcOrd="1" destOrd="0" presId="urn:microsoft.com/office/officeart/2005/8/layout/venn2"/>
    <dgm:cxn modelId="{DB044C3D-E062-4147-AB3D-99FFDB2EC4EA}" srcId="{E0D048D5-4F9E-4CC6-92C6-9F61A9FECB03}" destId="{F99BE091-7612-40BA-AE31-881AD8E1669F}" srcOrd="1" destOrd="0" parTransId="{B2C9979E-1BF5-4242-967D-795B7C79AA2E}" sibTransId="{A65798AE-3EE1-4C60-A2DD-55D7A1949779}"/>
    <dgm:cxn modelId="{B2BFB206-19B5-4F69-9F03-8B952C929DF0}" type="presOf" srcId="{F99BE091-7612-40BA-AE31-881AD8E1669F}" destId="{8CA547EE-B2ED-4D67-A80B-57BE04D4EF25}" srcOrd="0" destOrd="0" presId="urn:microsoft.com/office/officeart/2005/8/layout/venn2"/>
    <dgm:cxn modelId="{F928ABE2-CC2A-4ABE-A23F-80352C08B879}" type="presOf" srcId="{872F1F4F-0957-4FE7-8D54-66C395755F2F}" destId="{71143093-A742-4C09-A292-1022E081010C}" srcOrd="1" destOrd="0" presId="urn:microsoft.com/office/officeart/2005/8/layout/venn2"/>
    <dgm:cxn modelId="{D3E4FEA1-38DA-4581-B9C6-7FCAB9F6DCFB}" type="presOf" srcId="{872F1F4F-0957-4FE7-8D54-66C395755F2F}" destId="{060686DE-AF95-47D8-BCE5-61540D59BD64}" srcOrd="0" destOrd="0" presId="urn:microsoft.com/office/officeart/2005/8/layout/venn2"/>
    <dgm:cxn modelId="{74790661-5B3C-4ACC-A9BC-2E24D38BC46E}" type="presParOf" srcId="{3A427F9B-3573-4CE8-8887-2FEA1BE7929A}" destId="{CE665359-F497-4111-97AB-EBE497D8BECA}" srcOrd="0" destOrd="0" presId="urn:microsoft.com/office/officeart/2005/8/layout/venn2"/>
    <dgm:cxn modelId="{8A73ADA8-9D9D-4E4F-874E-7BD261E0FF29}" type="presParOf" srcId="{CE665359-F497-4111-97AB-EBE497D8BECA}" destId="{060686DE-AF95-47D8-BCE5-61540D59BD64}" srcOrd="0" destOrd="0" presId="urn:microsoft.com/office/officeart/2005/8/layout/venn2"/>
    <dgm:cxn modelId="{245A75B6-35D0-4E6E-BECC-AE2D342FB3FA}" type="presParOf" srcId="{CE665359-F497-4111-97AB-EBE497D8BECA}" destId="{71143093-A742-4C09-A292-1022E081010C}" srcOrd="1" destOrd="0" presId="urn:microsoft.com/office/officeart/2005/8/layout/venn2"/>
    <dgm:cxn modelId="{B0ADAC82-3B1A-4AC3-A380-44E71B4D34B8}" type="presParOf" srcId="{3A427F9B-3573-4CE8-8887-2FEA1BE7929A}" destId="{2D72D0C3-0A63-4EF1-AC61-1F32619CC3EF}" srcOrd="1" destOrd="0" presId="urn:microsoft.com/office/officeart/2005/8/layout/venn2"/>
    <dgm:cxn modelId="{CEF921B9-1DFD-4E53-B571-767B560DB3BC}" type="presParOf" srcId="{2D72D0C3-0A63-4EF1-AC61-1F32619CC3EF}" destId="{8CA547EE-B2ED-4D67-A80B-57BE04D4EF25}" srcOrd="0" destOrd="0" presId="urn:microsoft.com/office/officeart/2005/8/layout/venn2"/>
    <dgm:cxn modelId="{96F0E239-0E43-4721-B9F0-429F76601A1B}" type="presParOf" srcId="{2D72D0C3-0A63-4EF1-AC61-1F32619CC3EF}" destId="{4CE53CDA-8350-494F-9ACE-D47F01F3AA42}" srcOrd="1" destOrd="0" presId="urn:microsoft.com/office/officeart/2005/8/layout/venn2"/>
    <dgm:cxn modelId="{72D374DC-66B5-43C1-ADC8-E18C5AA23BA6}" type="presParOf" srcId="{3A427F9B-3573-4CE8-8887-2FEA1BE7929A}" destId="{12E96F8B-A737-47C4-8BD9-2C23E585322A}" srcOrd="2" destOrd="0" presId="urn:microsoft.com/office/officeart/2005/8/layout/venn2"/>
    <dgm:cxn modelId="{0AD09250-3FF7-4B4D-BDAA-59BF7B9D4DA5}" type="presParOf" srcId="{12E96F8B-A737-47C4-8BD9-2C23E585322A}" destId="{4DD772F3-F795-451F-B9E8-96DDEA91A9BC}" srcOrd="0" destOrd="0" presId="urn:microsoft.com/office/officeart/2005/8/layout/venn2"/>
    <dgm:cxn modelId="{57047F43-701D-4FCF-8204-3CE25396FB1D}" type="presParOf" srcId="{12E96F8B-A737-47C4-8BD9-2C23E585322A}" destId="{ACC4B892-01DF-4988-B8C8-AF9CE579B5BE}" srcOrd="1" destOrd="0" presId="urn:microsoft.com/office/officeart/2005/8/layout/ven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4351268E-A340-490B-8644-21013F8B1B24}" type="doc">
      <dgm:prSet loTypeId="urn:microsoft.com/office/officeart/2005/8/layout/vList3" loCatId="picture" qsTypeId="urn:microsoft.com/office/officeart/2005/8/quickstyle/simple1" qsCatId="simple" csTypeId="urn:microsoft.com/office/officeart/2005/8/colors/accent1_1" csCatId="accent1" phldr="1"/>
      <dgm:spPr/>
    </dgm:pt>
    <dgm:pt modelId="{CB68159D-EDC8-49C8-ADF2-68A5CB2D3D65}">
      <dgm:prSet phldrT="[Texto]"/>
      <dgm:spPr/>
      <dgm:t>
        <a:bodyPr/>
        <a:lstStyle/>
        <a:p>
          <a:r>
            <a:rPr lang="es-CR" dirty="0" smtClean="0"/>
            <a:t>No aceptar a la violencia desde las posturas deterministas, que solo abren paso a las acciones del control social duro.</a:t>
          </a:r>
          <a:endParaRPr lang="es-MX" dirty="0"/>
        </a:p>
      </dgm:t>
    </dgm:pt>
    <dgm:pt modelId="{49D18BFF-FBF1-4EA2-BC55-74E923FB160A}" type="parTrans" cxnId="{2FA5DFA9-BF99-41DC-9368-93DDFE89CF16}">
      <dgm:prSet/>
      <dgm:spPr/>
      <dgm:t>
        <a:bodyPr/>
        <a:lstStyle/>
        <a:p>
          <a:endParaRPr lang="es-MX"/>
        </a:p>
      </dgm:t>
    </dgm:pt>
    <dgm:pt modelId="{450419E3-4E05-4E23-8CB2-942256649833}" type="sibTrans" cxnId="{2FA5DFA9-BF99-41DC-9368-93DDFE89CF16}">
      <dgm:prSet/>
      <dgm:spPr/>
      <dgm:t>
        <a:bodyPr/>
        <a:lstStyle/>
        <a:p>
          <a:endParaRPr lang="es-MX"/>
        </a:p>
      </dgm:t>
    </dgm:pt>
    <dgm:pt modelId="{2FCC7953-3F49-47A6-A3D6-C228583DC55A}">
      <dgm:prSet phldrT="[Texto]"/>
      <dgm:spPr/>
      <dgm:t>
        <a:bodyPr/>
        <a:lstStyle/>
        <a:p>
          <a:r>
            <a:rPr lang="es-CR" dirty="0" smtClean="0"/>
            <a:t>identificar los factores que inciden en la potencialización de los procesos violentos, en especial el peso del ecosistema sociocultural en que se desarrollan las personas.</a:t>
          </a:r>
          <a:endParaRPr lang="es-MX" dirty="0"/>
        </a:p>
      </dgm:t>
    </dgm:pt>
    <dgm:pt modelId="{4AA7DF87-6774-4964-A2FB-9158316D9544}" type="parTrans" cxnId="{C6BC5A66-9045-40F6-B878-F080DF1E0CAA}">
      <dgm:prSet/>
      <dgm:spPr/>
      <dgm:t>
        <a:bodyPr/>
        <a:lstStyle/>
        <a:p>
          <a:endParaRPr lang="es-MX"/>
        </a:p>
      </dgm:t>
    </dgm:pt>
    <dgm:pt modelId="{704FCABB-9CE1-4FA0-B9A6-0A17A35923BD}" type="sibTrans" cxnId="{C6BC5A66-9045-40F6-B878-F080DF1E0CAA}">
      <dgm:prSet/>
      <dgm:spPr/>
      <dgm:t>
        <a:bodyPr/>
        <a:lstStyle/>
        <a:p>
          <a:endParaRPr lang="es-MX"/>
        </a:p>
      </dgm:t>
    </dgm:pt>
    <dgm:pt modelId="{20971F73-8C12-4BE8-AAC7-7213B9C63D69}">
      <dgm:prSet phldrT="[Texto]"/>
      <dgm:spPr/>
      <dgm:t>
        <a:bodyPr/>
        <a:lstStyle/>
        <a:p>
          <a:r>
            <a:rPr lang="es-CR" dirty="0" smtClean="0"/>
            <a:t>La violencia es una construcción histórico-social, que además de incluir las manifestaciones visibles de los actos de violencia, también incorpora las construcciones culturales – simbólicas, que inciden en el desarrollo de largos procesos de construcción histórica social</a:t>
          </a:r>
          <a:endParaRPr lang="es-MX" dirty="0"/>
        </a:p>
      </dgm:t>
    </dgm:pt>
    <dgm:pt modelId="{ED1F0CD1-F311-49FE-B715-CC1CA3CF9D90}" type="parTrans" cxnId="{1F29B020-305D-4CC2-8F6E-CDA3FEBF54F0}">
      <dgm:prSet/>
      <dgm:spPr/>
      <dgm:t>
        <a:bodyPr/>
        <a:lstStyle/>
        <a:p>
          <a:endParaRPr lang="es-MX"/>
        </a:p>
      </dgm:t>
    </dgm:pt>
    <dgm:pt modelId="{93CC6280-0E42-4355-9365-6E0A69A2CFEA}" type="sibTrans" cxnId="{1F29B020-305D-4CC2-8F6E-CDA3FEBF54F0}">
      <dgm:prSet/>
      <dgm:spPr/>
      <dgm:t>
        <a:bodyPr/>
        <a:lstStyle/>
        <a:p>
          <a:endParaRPr lang="es-MX"/>
        </a:p>
      </dgm:t>
    </dgm:pt>
    <dgm:pt modelId="{28F1FC98-EE22-48C7-9487-0C6391F4C2B3}" type="pres">
      <dgm:prSet presAssocID="{4351268E-A340-490B-8644-21013F8B1B24}" presName="linearFlow" presStyleCnt="0">
        <dgm:presLayoutVars>
          <dgm:dir/>
          <dgm:resizeHandles val="exact"/>
        </dgm:presLayoutVars>
      </dgm:prSet>
      <dgm:spPr/>
    </dgm:pt>
    <dgm:pt modelId="{6E2D255B-EE1E-47DA-BCF4-1D3E9DF909A9}" type="pres">
      <dgm:prSet presAssocID="{CB68159D-EDC8-49C8-ADF2-68A5CB2D3D65}" presName="composite" presStyleCnt="0"/>
      <dgm:spPr/>
    </dgm:pt>
    <dgm:pt modelId="{4392E237-A39E-48CC-92A4-098CC310FF91}" type="pres">
      <dgm:prSet presAssocID="{CB68159D-EDC8-49C8-ADF2-68A5CB2D3D65}" presName="imgShp" presStyleLbl="fgImgPlace1" presStyleIdx="0" presStyleCnt="3"/>
      <dgm:spPr/>
    </dgm:pt>
    <dgm:pt modelId="{DB53AFCE-CC9B-4A53-B8C2-FC77ADA4EA64}" type="pres">
      <dgm:prSet presAssocID="{CB68159D-EDC8-49C8-ADF2-68A5CB2D3D65}" presName="txShp" presStyleLbl="node1" presStyleIdx="0" presStyleCnt="3">
        <dgm:presLayoutVars>
          <dgm:bulletEnabled val="1"/>
        </dgm:presLayoutVars>
      </dgm:prSet>
      <dgm:spPr/>
      <dgm:t>
        <a:bodyPr/>
        <a:lstStyle/>
        <a:p>
          <a:endParaRPr lang="es-MX"/>
        </a:p>
      </dgm:t>
    </dgm:pt>
    <dgm:pt modelId="{D83B7956-4599-460B-AEE7-E6AE60496D7D}" type="pres">
      <dgm:prSet presAssocID="{450419E3-4E05-4E23-8CB2-942256649833}" presName="spacing" presStyleCnt="0"/>
      <dgm:spPr/>
    </dgm:pt>
    <dgm:pt modelId="{01C74396-8656-4498-82C1-04B847E4F76B}" type="pres">
      <dgm:prSet presAssocID="{2FCC7953-3F49-47A6-A3D6-C228583DC55A}" presName="composite" presStyleCnt="0"/>
      <dgm:spPr/>
    </dgm:pt>
    <dgm:pt modelId="{427BD84D-BD3F-4B49-BA17-880512397E58}" type="pres">
      <dgm:prSet presAssocID="{2FCC7953-3F49-47A6-A3D6-C228583DC55A}" presName="imgShp" presStyleLbl="fgImgPlace1" presStyleIdx="1" presStyleCnt="3"/>
      <dgm:spPr/>
    </dgm:pt>
    <dgm:pt modelId="{FA909964-2752-4021-8DBF-A4C72965BE91}" type="pres">
      <dgm:prSet presAssocID="{2FCC7953-3F49-47A6-A3D6-C228583DC55A}" presName="txShp" presStyleLbl="node1" presStyleIdx="1" presStyleCnt="3">
        <dgm:presLayoutVars>
          <dgm:bulletEnabled val="1"/>
        </dgm:presLayoutVars>
      </dgm:prSet>
      <dgm:spPr/>
      <dgm:t>
        <a:bodyPr/>
        <a:lstStyle/>
        <a:p>
          <a:endParaRPr lang="es-MX"/>
        </a:p>
      </dgm:t>
    </dgm:pt>
    <dgm:pt modelId="{F8314E37-5EA8-48DA-90BE-761475C61CBF}" type="pres">
      <dgm:prSet presAssocID="{704FCABB-9CE1-4FA0-B9A6-0A17A35923BD}" presName="spacing" presStyleCnt="0"/>
      <dgm:spPr/>
    </dgm:pt>
    <dgm:pt modelId="{443C7ACE-A456-4D2A-8E4D-61DFD3D18440}" type="pres">
      <dgm:prSet presAssocID="{20971F73-8C12-4BE8-AAC7-7213B9C63D69}" presName="composite" presStyleCnt="0"/>
      <dgm:spPr/>
    </dgm:pt>
    <dgm:pt modelId="{3B444374-2524-4C4D-B413-2BF11F8835A0}" type="pres">
      <dgm:prSet presAssocID="{20971F73-8C12-4BE8-AAC7-7213B9C63D69}" presName="imgShp" presStyleLbl="fgImgPlace1" presStyleIdx="2" presStyleCnt="3"/>
      <dgm:spPr/>
    </dgm:pt>
    <dgm:pt modelId="{34878FE1-F716-4137-B1A2-9E8417CBBFF7}" type="pres">
      <dgm:prSet presAssocID="{20971F73-8C12-4BE8-AAC7-7213B9C63D69}" presName="txShp" presStyleLbl="node1" presStyleIdx="2" presStyleCnt="3">
        <dgm:presLayoutVars>
          <dgm:bulletEnabled val="1"/>
        </dgm:presLayoutVars>
      </dgm:prSet>
      <dgm:spPr/>
      <dgm:t>
        <a:bodyPr/>
        <a:lstStyle/>
        <a:p>
          <a:endParaRPr lang="es-MX"/>
        </a:p>
      </dgm:t>
    </dgm:pt>
  </dgm:ptLst>
  <dgm:cxnLst>
    <dgm:cxn modelId="{2FA5DFA9-BF99-41DC-9368-93DDFE89CF16}" srcId="{4351268E-A340-490B-8644-21013F8B1B24}" destId="{CB68159D-EDC8-49C8-ADF2-68A5CB2D3D65}" srcOrd="0" destOrd="0" parTransId="{49D18BFF-FBF1-4EA2-BC55-74E923FB160A}" sibTransId="{450419E3-4E05-4E23-8CB2-942256649833}"/>
    <dgm:cxn modelId="{861B0926-1114-47A1-93DF-C2F23A3ECF34}" type="presOf" srcId="{2FCC7953-3F49-47A6-A3D6-C228583DC55A}" destId="{FA909964-2752-4021-8DBF-A4C72965BE91}" srcOrd="0" destOrd="0" presId="urn:microsoft.com/office/officeart/2005/8/layout/vList3"/>
    <dgm:cxn modelId="{1F29B020-305D-4CC2-8F6E-CDA3FEBF54F0}" srcId="{4351268E-A340-490B-8644-21013F8B1B24}" destId="{20971F73-8C12-4BE8-AAC7-7213B9C63D69}" srcOrd="2" destOrd="0" parTransId="{ED1F0CD1-F311-49FE-B715-CC1CA3CF9D90}" sibTransId="{93CC6280-0E42-4355-9365-6E0A69A2CFEA}"/>
    <dgm:cxn modelId="{C6BC5A66-9045-40F6-B878-F080DF1E0CAA}" srcId="{4351268E-A340-490B-8644-21013F8B1B24}" destId="{2FCC7953-3F49-47A6-A3D6-C228583DC55A}" srcOrd="1" destOrd="0" parTransId="{4AA7DF87-6774-4964-A2FB-9158316D9544}" sibTransId="{704FCABB-9CE1-4FA0-B9A6-0A17A35923BD}"/>
    <dgm:cxn modelId="{301BA823-0785-47AD-9C34-FD69B5166E5C}" type="presOf" srcId="{4351268E-A340-490B-8644-21013F8B1B24}" destId="{28F1FC98-EE22-48C7-9487-0C6391F4C2B3}" srcOrd="0" destOrd="0" presId="urn:microsoft.com/office/officeart/2005/8/layout/vList3"/>
    <dgm:cxn modelId="{559C74A2-2938-44D2-B444-6BD24E2051E9}" type="presOf" srcId="{CB68159D-EDC8-49C8-ADF2-68A5CB2D3D65}" destId="{DB53AFCE-CC9B-4A53-B8C2-FC77ADA4EA64}" srcOrd="0" destOrd="0" presId="urn:microsoft.com/office/officeart/2005/8/layout/vList3"/>
    <dgm:cxn modelId="{8F15010C-97EE-409E-AE91-5ED7A8E5D90F}" type="presOf" srcId="{20971F73-8C12-4BE8-AAC7-7213B9C63D69}" destId="{34878FE1-F716-4137-B1A2-9E8417CBBFF7}" srcOrd="0" destOrd="0" presId="urn:microsoft.com/office/officeart/2005/8/layout/vList3"/>
    <dgm:cxn modelId="{8C9F40A6-E3A8-42B5-AA65-4CA8A88E4224}" type="presParOf" srcId="{28F1FC98-EE22-48C7-9487-0C6391F4C2B3}" destId="{6E2D255B-EE1E-47DA-BCF4-1D3E9DF909A9}" srcOrd="0" destOrd="0" presId="urn:microsoft.com/office/officeart/2005/8/layout/vList3"/>
    <dgm:cxn modelId="{D9060B88-CE12-414E-BA90-32A2F708D86B}" type="presParOf" srcId="{6E2D255B-EE1E-47DA-BCF4-1D3E9DF909A9}" destId="{4392E237-A39E-48CC-92A4-098CC310FF91}" srcOrd="0" destOrd="0" presId="urn:microsoft.com/office/officeart/2005/8/layout/vList3"/>
    <dgm:cxn modelId="{1F01EBE1-73E6-4BDA-ABBB-5FE155670286}" type="presParOf" srcId="{6E2D255B-EE1E-47DA-BCF4-1D3E9DF909A9}" destId="{DB53AFCE-CC9B-4A53-B8C2-FC77ADA4EA64}" srcOrd="1" destOrd="0" presId="urn:microsoft.com/office/officeart/2005/8/layout/vList3"/>
    <dgm:cxn modelId="{8A1EFFCA-EA7F-4602-BE8F-398554C2478F}" type="presParOf" srcId="{28F1FC98-EE22-48C7-9487-0C6391F4C2B3}" destId="{D83B7956-4599-460B-AEE7-E6AE60496D7D}" srcOrd="1" destOrd="0" presId="urn:microsoft.com/office/officeart/2005/8/layout/vList3"/>
    <dgm:cxn modelId="{CD870979-8A48-4715-8006-32745818CA6D}" type="presParOf" srcId="{28F1FC98-EE22-48C7-9487-0C6391F4C2B3}" destId="{01C74396-8656-4498-82C1-04B847E4F76B}" srcOrd="2" destOrd="0" presId="urn:microsoft.com/office/officeart/2005/8/layout/vList3"/>
    <dgm:cxn modelId="{ED984B07-FC14-4C66-8B65-A008C7858A7F}" type="presParOf" srcId="{01C74396-8656-4498-82C1-04B847E4F76B}" destId="{427BD84D-BD3F-4B49-BA17-880512397E58}" srcOrd="0" destOrd="0" presId="urn:microsoft.com/office/officeart/2005/8/layout/vList3"/>
    <dgm:cxn modelId="{BB6D24B7-C623-4628-9D36-38DBB413F734}" type="presParOf" srcId="{01C74396-8656-4498-82C1-04B847E4F76B}" destId="{FA909964-2752-4021-8DBF-A4C72965BE91}" srcOrd="1" destOrd="0" presId="urn:microsoft.com/office/officeart/2005/8/layout/vList3"/>
    <dgm:cxn modelId="{BBB87D43-7BB5-4AFF-8C47-1ED3085E50D2}" type="presParOf" srcId="{28F1FC98-EE22-48C7-9487-0C6391F4C2B3}" destId="{F8314E37-5EA8-48DA-90BE-761475C61CBF}" srcOrd="3" destOrd="0" presId="urn:microsoft.com/office/officeart/2005/8/layout/vList3"/>
    <dgm:cxn modelId="{B55CA624-ADE5-4AD7-8304-1CED9D327674}" type="presParOf" srcId="{28F1FC98-EE22-48C7-9487-0C6391F4C2B3}" destId="{443C7ACE-A456-4D2A-8E4D-61DFD3D18440}" srcOrd="4" destOrd="0" presId="urn:microsoft.com/office/officeart/2005/8/layout/vList3"/>
    <dgm:cxn modelId="{0840988B-D648-4567-B59E-AB5BF3E94E43}" type="presParOf" srcId="{443C7ACE-A456-4D2A-8E4D-61DFD3D18440}" destId="{3B444374-2524-4C4D-B413-2BF11F8835A0}" srcOrd="0" destOrd="0" presId="urn:microsoft.com/office/officeart/2005/8/layout/vList3"/>
    <dgm:cxn modelId="{F15A544F-2EED-4DAB-8804-6D759033078B}" type="presParOf" srcId="{443C7ACE-A456-4D2A-8E4D-61DFD3D18440}" destId="{34878FE1-F716-4137-B1A2-9E8417CBBFF7}"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B24B3954-5142-42B1-81AA-E7B4D6DFD0C1}" type="doc">
      <dgm:prSet loTypeId="urn:microsoft.com/office/officeart/2009/layout/ReverseList" loCatId="relationship" qsTypeId="urn:microsoft.com/office/officeart/2005/8/quickstyle/simple2" qsCatId="simple" csTypeId="urn:microsoft.com/office/officeart/2005/8/colors/colorful5" csCatId="colorful" phldr="1"/>
      <dgm:spPr/>
      <dgm:t>
        <a:bodyPr/>
        <a:lstStyle/>
        <a:p>
          <a:endParaRPr lang="es-MX"/>
        </a:p>
      </dgm:t>
    </dgm:pt>
    <dgm:pt modelId="{31C7E2E4-9D1B-498B-91BB-A9B2B30EBD9D}">
      <dgm:prSet phldrT="[Texto]" custT="1"/>
      <dgm:spPr/>
      <dgm:t>
        <a:bodyPr/>
        <a:lstStyle/>
        <a:p>
          <a:endParaRPr lang="es-CR" sz="1800" dirty="0" smtClean="0"/>
        </a:p>
        <a:p>
          <a:r>
            <a:rPr lang="es-CR" sz="2400" dirty="0" smtClean="0"/>
            <a:t>La creciente participación de personas menores de edad y de personas jóvenes adultas, y </a:t>
          </a:r>
          <a:endParaRPr lang="es-MX" sz="2400" dirty="0"/>
        </a:p>
      </dgm:t>
    </dgm:pt>
    <dgm:pt modelId="{48163286-9D79-4726-BE41-6DBFCBAB180C}" type="parTrans" cxnId="{880C0183-8FF9-457E-9EAA-BFA31AA835EA}">
      <dgm:prSet/>
      <dgm:spPr/>
      <dgm:t>
        <a:bodyPr/>
        <a:lstStyle/>
        <a:p>
          <a:endParaRPr lang="es-MX"/>
        </a:p>
      </dgm:t>
    </dgm:pt>
    <dgm:pt modelId="{7780A673-5F16-41C5-AC27-139B4A8FB5BB}" type="sibTrans" cxnId="{880C0183-8FF9-457E-9EAA-BFA31AA835EA}">
      <dgm:prSet/>
      <dgm:spPr/>
      <dgm:t>
        <a:bodyPr/>
        <a:lstStyle/>
        <a:p>
          <a:endParaRPr lang="es-MX"/>
        </a:p>
      </dgm:t>
    </dgm:pt>
    <dgm:pt modelId="{88ABB4AA-C431-4230-BDA2-A0A13B6DC3C5}">
      <dgm:prSet phldrT="[Texto]"/>
      <dgm:spPr/>
      <dgm:t>
        <a:bodyPr/>
        <a:lstStyle/>
        <a:p>
          <a:r>
            <a:rPr lang="es-CR" dirty="0" smtClean="0"/>
            <a:t>El crimen organizado, ha logrado incorporar con éxito en sus procesos operativos a sujetos individuales y grupales, sometidos a la exclusión y desigualdad social </a:t>
          </a:r>
        </a:p>
        <a:p>
          <a:r>
            <a:rPr lang="es-CR" dirty="0" smtClean="0"/>
            <a:t>Y en menor medida también a sectores de altos y medios ingresos en tareas de mayor complejidad.</a:t>
          </a:r>
          <a:endParaRPr lang="es-MX" dirty="0"/>
        </a:p>
      </dgm:t>
    </dgm:pt>
    <dgm:pt modelId="{9C115BDA-6B40-4304-B597-4ABDEDF177B5}" type="parTrans" cxnId="{4D82F742-99AB-41E8-AFF6-E5CC73616366}">
      <dgm:prSet/>
      <dgm:spPr/>
      <dgm:t>
        <a:bodyPr/>
        <a:lstStyle/>
        <a:p>
          <a:endParaRPr lang="es-MX"/>
        </a:p>
      </dgm:t>
    </dgm:pt>
    <dgm:pt modelId="{57A76DCF-CCE1-4403-AC16-3E2687823F60}" type="sibTrans" cxnId="{4D82F742-99AB-41E8-AFF6-E5CC73616366}">
      <dgm:prSet/>
      <dgm:spPr/>
      <dgm:t>
        <a:bodyPr/>
        <a:lstStyle/>
        <a:p>
          <a:endParaRPr lang="es-MX"/>
        </a:p>
      </dgm:t>
    </dgm:pt>
    <dgm:pt modelId="{3A560C26-09F9-4335-B8DE-B6505C6A6850}" type="pres">
      <dgm:prSet presAssocID="{B24B3954-5142-42B1-81AA-E7B4D6DFD0C1}" presName="Name0" presStyleCnt="0">
        <dgm:presLayoutVars>
          <dgm:chMax val="2"/>
          <dgm:chPref val="2"/>
          <dgm:animLvl val="lvl"/>
        </dgm:presLayoutVars>
      </dgm:prSet>
      <dgm:spPr/>
      <dgm:t>
        <a:bodyPr/>
        <a:lstStyle/>
        <a:p>
          <a:endParaRPr lang="es-MX"/>
        </a:p>
      </dgm:t>
    </dgm:pt>
    <dgm:pt modelId="{2CFD3F40-C1E5-456C-9274-6D19DB5FD6E9}" type="pres">
      <dgm:prSet presAssocID="{B24B3954-5142-42B1-81AA-E7B4D6DFD0C1}" presName="LeftText" presStyleLbl="revTx" presStyleIdx="0" presStyleCnt="0">
        <dgm:presLayoutVars>
          <dgm:bulletEnabled val="1"/>
        </dgm:presLayoutVars>
      </dgm:prSet>
      <dgm:spPr/>
      <dgm:t>
        <a:bodyPr/>
        <a:lstStyle/>
        <a:p>
          <a:endParaRPr lang="es-MX"/>
        </a:p>
      </dgm:t>
    </dgm:pt>
    <dgm:pt modelId="{A6E30D7A-F808-49D8-AC77-D18B703ACD0F}" type="pres">
      <dgm:prSet presAssocID="{B24B3954-5142-42B1-81AA-E7B4D6DFD0C1}" presName="LeftNode" presStyleLbl="bgImgPlace1" presStyleIdx="0" presStyleCnt="2" custScaleX="119152" custScaleY="113521" custLinFactNeighborX="-39984" custLinFactNeighborY="2102">
        <dgm:presLayoutVars>
          <dgm:chMax val="2"/>
          <dgm:chPref val="2"/>
        </dgm:presLayoutVars>
      </dgm:prSet>
      <dgm:spPr/>
      <dgm:t>
        <a:bodyPr/>
        <a:lstStyle/>
        <a:p>
          <a:endParaRPr lang="es-MX"/>
        </a:p>
      </dgm:t>
    </dgm:pt>
    <dgm:pt modelId="{9B000BFF-ADFA-4A26-9EAC-FF1DDBDEF876}" type="pres">
      <dgm:prSet presAssocID="{B24B3954-5142-42B1-81AA-E7B4D6DFD0C1}" presName="RightText" presStyleLbl="revTx" presStyleIdx="0" presStyleCnt="0">
        <dgm:presLayoutVars>
          <dgm:bulletEnabled val="1"/>
        </dgm:presLayoutVars>
      </dgm:prSet>
      <dgm:spPr/>
      <dgm:t>
        <a:bodyPr/>
        <a:lstStyle/>
        <a:p>
          <a:endParaRPr lang="es-MX"/>
        </a:p>
      </dgm:t>
    </dgm:pt>
    <dgm:pt modelId="{63711A71-8107-4C2B-BF04-0663EFD7B626}" type="pres">
      <dgm:prSet presAssocID="{B24B3954-5142-42B1-81AA-E7B4D6DFD0C1}" presName="RightNode" presStyleLbl="bgImgPlace1" presStyleIdx="1" presStyleCnt="2" custScaleX="161172" custScaleY="109317" custLinFactNeighborX="11119" custLinFactNeighborY="0">
        <dgm:presLayoutVars>
          <dgm:chMax val="0"/>
          <dgm:chPref val="0"/>
        </dgm:presLayoutVars>
      </dgm:prSet>
      <dgm:spPr/>
      <dgm:t>
        <a:bodyPr/>
        <a:lstStyle/>
        <a:p>
          <a:endParaRPr lang="es-MX"/>
        </a:p>
      </dgm:t>
    </dgm:pt>
    <dgm:pt modelId="{B9376BDA-FCB8-4201-B062-3A6ACC05E148}" type="pres">
      <dgm:prSet presAssocID="{B24B3954-5142-42B1-81AA-E7B4D6DFD0C1}" presName="TopArrow" presStyleLbl="node1" presStyleIdx="0" presStyleCnt="2"/>
      <dgm:spPr/>
    </dgm:pt>
    <dgm:pt modelId="{15C37D87-492E-4C19-A415-00F2A9F3553C}" type="pres">
      <dgm:prSet presAssocID="{B24B3954-5142-42B1-81AA-E7B4D6DFD0C1}" presName="BottomArrow" presStyleLbl="node1" presStyleIdx="1" presStyleCnt="2"/>
      <dgm:spPr/>
    </dgm:pt>
  </dgm:ptLst>
  <dgm:cxnLst>
    <dgm:cxn modelId="{D5D62EC1-461E-462B-AEDD-0040795ABAAE}" type="presOf" srcId="{88ABB4AA-C431-4230-BDA2-A0A13B6DC3C5}" destId="{9B000BFF-ADFA-4A26-9EAC-FF1DDBDEF876}" srcOrd="0" destOrd="0" presId="urn:microsoft.com/office/officeart/2009/layout/ReverseList"/>
    <dgm:cxn modelId="{1B090293-3F74-43F9-AED7-B32BA6348A0A}" type="presOf" srcId="{31C7E2E4-9D1B-498B-91BB-A9B2B30EBD9D}" destId="{2CFD3F40-C1E5-456C-9274-6D19DB5FD6E9}" srcOrd="0" destOrd="0" presId="urn:microsoft.com/office/officeart/2009/layout/ReverseList"/>
    <dgm:cxn modelId="{8AE5DC4A-54CE-4171-8770-50E65B3C1B7B}" type="presOf" srcId="{88ABB4AA-C431-4230-BDA2-A0A13B6DC3C5}" destId="{63711A71-8107-4C2B-BF04-0663EFD7B626}" srcOrd="1" destOrd="0" presId="urn:microsoft.com/office/officeart/2009/layout/ReverseList"/>
    <dgm:cxn modelId="{880C0183-8FF9-457E-9EAA-BFA31AA835EA}" srcId="{B24B3954-5142-42B1-81AA-E7B4D6DFD0C1}" destId="{31C7E2E4-9D1B-498B-91BB-A9B2B30EBD9D}" srcOrd="0" destOrd="0" parTransId="{48163286-9D79-4726-BE41-6DBFCBAB180C}" sibTransId="{7780A673-5F16-41C5-AC27-139B4A8FB5BB}"/>
    <dgm:cxn modelId="{57D2DA92-8E5C-4BEB-A804-4B7CCAF93E7F}" type="presOf" srcId="{B24B3954-5142-42B1-81AA-E7B4D6DFD0C1}" destId="{3A560C26-09F9-4335-B8DE-B6505C6A6850}" srcOrd="0" destOrd="0" presId="urn:microsoft.com/office/officeart/2009/layout/ReverseList"/>
    <dgm:cxn modelId="{FE68583E-3899-4C19-A90B-EADCF5CE6471}" type="presOf" srcId="{31C7E2E4-9D1B-498B-91BB-A9B2B30EBD9D}" destId="{A6E30D7A-F808-49D8-AC77-D18B703ACD0F}" srcOrd="1" destOrd="0" presId="urn:microsoft.com/office/officeart/2009/layout/ReverseList"/>
    <dgm:cxn modelId="{4D82F742-99AB-41E8-AFF6-E5CC73616366}" srcId="{B24B3954-5142-42B1-81AA-E7B4D6DFD0C1}" destId="{88ABB4AA-C431-4230-BDA2-A0A13B6DC3C5}" srcOrd="1" destOrd="0" parTransId="{9C115BDA-6B40-4304-B597-4ABDEDF177B5}" sibTransId="{57A76DCF-CCE1-4403-AC16-3E2687823F60}"/>
    <dgm:cxn modelId="{7546C51D-BC23-4757-89D2-880ACD21E1C5}" type="presParOf" srcId="{3A560C26-09F9-4335-B8DE-B6505C6A6850}" destId="{2CFD3F40-C1E5-456C-9274-6D19DB5FD6E9}" srcOrd="0" destOrd="0" presId="urn:microsoft.com/office/officeart/2009/layout/ReverseList"/>
    <dgm:cxn modelId="{69205AE8-4609-40FB-9468-BB7B96E4BCE1}" type="presParOf" srcId="{3A560C26-09F9-4335-B8DE-B6505C6A6850}" destId="{A6E30D7A-F808-49D8-AC77-D18B703ACD0F}" srcOrd="1" destOrd="0" presId="urn:microsoft.com/office/officeart/2009/layout/ReverseList"/>
    <dgm:cxn modelId="{A034B1F3-43A4-4B30-ABC6-E6CDCBBECBE7}" type="presParOf" srcId="{3A560C26-09F9-4335-B8DE-B6505C6A6850}" destId="{9B000BFF-ADFA-4A26-9EAC-FF1DDBDEF876}" srcOrd="2" destOrd="0" presId="urn:microsoft.com/office/officeart/2009/layout/ReverseList"/>
    <dgm:cxn modelId="{31F35775-FACE-42D6-8153-778B88E14807}" type="presParOf" srcId="{3A560C26-09F9-4335-B8DE-B6505C6A6850}" destId="{63711A71-8107-4C2B-BF04-0663EFD7B626}" srcOrd="3" destOrd="0" presId="urn:microsoft.com/office/officeart/2009/layout/ReverseList"/>
    <dgm:cxn modelId="{B226497D-3994-4EBE-B590-F976D519BD09}" type="presParOf" srcId="{3A560C26-09F9-4335-B8DE-B6505C6A6850}" destId="{B9376BDA-FCB8-4201-B062-3A6ACC05E148}" srcOrd="4" destOrd="0" presId="urn:microsoft.com/office/officeart/2009/layout/ReverseList"/>
    <dgm:cxn modelId="{C0655A1A-8A50-49F1-A2FE-BE3DF25CBCBB}" type="presParOf" srcId="{3A560C26-09F9-4335-B8DE-B6505C6A6850}" destId="{15C37D87-492E-4C19-A415-00F2A9F3553C}" srcOrd="5" destOrd="0" presId="urn:microsoft.com/office/officeart/2009/layout/Revers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CD27E191-E9F7-4916-8466-1EA9BD74C166}" type="doc">
      <dgm:prSet loTypeId="urn:microsoft.com/office/officeart/2005/8/layout/pyramid4" loCatId="relationship" qsTypeId="urn:microsoft.com/office/officeart/2005/8/quickstyle/simple1" qsCatId="simple" csTypeId="urn:microsoft.com/office/officeart/2005/8/colors/accent0_1" csCatId="mainScheme" phldr="1"/>
      <dgm:spPr/>
      <dgm:t>
        <a:bodyPr/>
        <a:lstStyle/>
        <a:p>
          <a:endParaRPr lang="es-MX"/>
        </a:p>
      </dgm:t>
    </dgm:pt>
    <dgm:pt modelId="{860CB257-9A62-4E91-87D0-12F20988FD39}">
      <dgm:prSet phldrT="[Texto]"/>
      <dgm:spPr/>
      <dgm:t>
        <a:bodyPr/>
        <a:lstStyle/>
        <a:p>
          <a:r>
            <a:rPr lang="es-MX" dirty="0" smtClean="0"/>
            <a:t>¿Hacia dónde?</a:t>
          </a:r>
        </a:p>
        <a:p>
          <a:r>
            <a:rPr lang="es-MX" dirty="0" smtClean="0"/>
            <a:t>Capacidad de Guiar</a:t>
          </a:r>
          <a:endParaRPr lang="es-MX" dirty="0"/>
        </a:p>
      </dgm:t>
    </dgm:pt>
    <dgm:pt modelId="{78311EAE-2405-427E-8D5D-59BE837A59A2}" type="parTrans" cxnId="{053ED504-9F1E-4AC2-93AC-10A06A66C18E}">
      <dgm:prSet/>
      <dgm:spPr/>
      <dgm:t>
        <a:bodyPr/>
        <a:lstStyle/>
        <a:p>
          <a:endParaRPr lang="es-MX"/>
        </a:p>
      </dgm:t>
    </dgm:pt>
    <dgm:pt modelId="{0BA784BA-5F92-4D8D-BFCF-FB0363F50D9A}" type="sibTrans" cxnId="{053ED504-9F1E-4AC2-93AC-10A06A66C18E}">
      <dgm:prSet/>
      <dgm:spPr/>
      <dgm:t>
        <a:bodyPr/>
        <a:lstStyle/>
        <a:p>
          <a:endParaRPr lang="es-MX"/>
        </a:p>
      </dgm:t>
    </dgm:pt>
    <dgm:pt modelId="{E2C02C03-6754-4E81-AA85-2356A312F0C2}">
      <dgm:prSet phldrT="[Texto]"/>
      <dgm:spPr/>
      <dgm:t>
        <a:bodyPr/>
        <a:lstStyle/>
        <a:p>
          <a:r>
            <a:rPr lang="es-MX" dirty="0" smtClean="0"/>
            <a:t>¿Con quién?</a:t>
          </a:r>
        </a:p>
        <a:p>
          <a:r>
            <a:rPr lang="es-MX" dirty="0" smtClean="0"/>
            <a:t>Capacidad de negociar</a:t>
          </a:r>
          <a:endParaRPr lang="es-MX" dirty="0"/>
        </a:p>
      </dgm:t>
    </dgm:pt>
    <dgm:pt modelId="{CC0003D2-330A-4EBC-A82C-0421DDB86CB9}" type="parTrans" cxnId="{CC796E0E-3E64-449E-BE0B-9AD4339FAE58}">
      <dgm:prSet/>
      <dgm:spPr/>
      <dgm:t>
        <a:bodyPr/>
        <a:lstStyle/>
        <a:p>
          <a:endParaRPr lang="es-MX"/>
        </a:p>
      </dgm:t>
    </dgm:pt>
    <dgm:pt modelId="{439525B6-F8FC-42FC-BE85-BEA1F918DFC1}" type="sibTrans" cxnId="{CC796E0E-3E64-449E-BE0B-9AD4339FAE58}">
      <dgm:prSet/>
      <dgm:spPr/>
      <dgm:t>
        <a:bodyPr/>
        <a:lstStyle/>
        <a:p>
          <a:endParaRPr lang="es-MX"/>
        </a:p>
      </dgm:t>
    </dgm:pt>
    <dgm:pt modelId="{D5820CDC-0458-4F9B-9E21-601BCFCCCA5B}">
      <dgm:prSet phldrT="[Texto]"/>
      <dgm:spPr/>
      <dgm:t>
        <a:bodyPr/>
        <a:lstStyle/>
        <a:p>
          <a:r>
            <a:rPr lang="es-MX" dirty="0" smtClean="0"/>
            <a:t>Capacidad de gobernar</a:t>
          </a:r>
          <a:endParaRPr lang="es-MX" dirty="0"/>
        </a:p>
      </dgm:t>
    </dgm:pt>
    <dgm:pt modelId="{1526DFAC-ED85-41D2-BD0E-A17043E8F48F}" type="parTrans" cxnId="{6C5AF812-649E-4E30-A574-E159EE48BA7A}">
      <dgm:prSet/>
      <dgm:spPr/>
      <dgm:t>
        <a:bodyPr/>
        <a:lstStyle/>
        <a:p>
          <a:endParaRPr lang="es-MX"/>
        </a:p>
      </dgm:t>
    </dgm:pt>
    <dgm:pt modelId="{427CCCCB-9019-4B0C-ADA2-B167A9325283}" type="sibTrans" cxnId="{6C5AF812-649E-4E30-A574-E159EE48BA7A}">
      <dgm:prSet/>
      <dgm:spPr/>
      <dgm:t>
        <a:bodyPr/>
        <a:lstStyle/>
        <a:p>
          <a:endParaRPr lang="es-MX"/>
        </a:p>
      </dgm:t>
    </dgm:pt>
    <dgm:pt modelId="{BF130BDC-7998-4178-9419-12C583DC4756}">
      <dgm:prSet phldrT="[Texto]"/>
      <dgm:spPr/>
      <dgm:t>
        <a:bodyPr/>
        <a:lstStyle/>
        <a:p>
          <a:r>
            <a:rPr lang="es-MX" dirty="0" smtClean="0"/>
            <a:t>¿Cómo?</a:t>
          </a:r>
        </a:p>
        <a:p>
          <a:r>
            <a:rPr lang="es-MX" dirty="0" smtClean="0"/>
            <a:t>Capacidad de gestión</a:t>
          </a:r>
          <a:endParaRPr lang="es-MX" dirty="0"/>
        </a:p>
      </dgm:t>
    </dgm:pt>
    <dgm:pt modelId="{CE4C7174-F82A-4E4B-A325-B7C867327451}" type="parTrans" cxnId="{822A446B-5A5D-4070-B773-986A840A4103}">
      <dgm:prSet/>
      <dgm:spPr/>
      <dgm:t>
        <a:bodyPr/>
        <a:lstStyle/>
        <a:p>
          <a:endParaRPr lang="es-MX"/>
        </a:p>
      </dgm:t>
    </dgm:pt>
    <dgm:pt modelId="{67EC7949-E0E6-4CE4-BC60-FBCD290D395C}" type="sibTrans" cxnId="{822A446B-5A5D-4070-B773-986A840A4103}">
      <dgm:prSet/>
      <dgm:spPr/>
      <dgm:t>
        <a:bodyPr/>
        <a:lstStyle/>
        <a:p>
          <a:endParaRPr lang="es-MX"/>
        </a:p>
      </dgm:t>
    </dgm:pt>
    <dgm:pt modelId="{DFD820C1-DAF2-4EBD-A2EA-7AB28D890B43}" type="pres">
      <dgm:prSet presAssocID="{CD27E191-E9F7-4916-8466-1EA9BD74C166}" presName="compositeShape" presStyleCnt="0">
        <dgm:presLayoutVars>
          <dgm:chMax val="9"/>
          <dgm:dir/>
          <dgm:resizeHandles val="exact"/>
        </dgm:presLayoutVars>
      </dgm:prSet>
      <dgm:spPr/>
      <dgm:t>
        <a:bodyPr/>
        <a:lstStyle/>
        <a:p>
          <a:endParaRPr lang="es-MX"/>
        </a:p>
      </dgm:t>
    </dgm:pt>
    <dgm:pt modelId="{FE96C125-3217-421E-8F4A-2D687D4EF641}" type="pres">
      <dgm:prSet presAssocID="{CD27E191-E9F7-4916-8466-1EA9BD74C166}" presName="triangle1" presStyleLbl="node1" presStyleIdx="0" presStyleCnt="4">
        <dgm:presLayoutVars>
          <dgm:bulletEnabled val="1"/>
        </dgm:presLayoutVars>
      </dgm:prSet>
      <dgm:spPr/>
      <dgm:t>
        <a:bodyPr/>
        <a:lstStyle/>
        <a:p>
          <a:endParaRPr lang="es-MX"/>
        </a:p>
      </dgm:t>
    </dgm:pt>
    <dgm:pt modelId="{13EF430D-7AFF-468D-9E80-874B192DEBFE}" type="pres">
      <dgm:prSet presAssocID="{CD27E191-E9F7-4916-8466-1EA9BD74C166}" presName="triangle2" presStyleLbl="node1" presStyleIdx="1" presStyleCnt="4">
        <dgm:presLayoutVars>
          <dgm:bulletEnabled val="1"/>
        </dgm:presLayoutVars>
      </dgm:prSet>
      <dgm:spPr/>
      <dgm:t>
        <a:bodyPr/>
        <a:lstStyle/>
        <a:p>
          <a:endParaRPr lang="es-MX"/>
        </a:p>
      </dgm:t>
    </dgm:pt>
    <dgm:pt modelId="{79AAE8B2-4629-4FAD-B5DE-6661C962C450}" type="pres">
      <dgm:prSet presAssocID="{CD27E191-E9F7-4916-8466-1EA9BD74C166}" presName="triangle3" presStyleLbl="node1" presStyleIdx="2" presStyleCnt="4">
        <dgm:presLayoutVars>
          <dgm:bulletEnabled val="1"/>
        </dgm:presLayoutVars>
      </dgm:prSet>
      <dgm:spPr/>
      <dgm:t>
        <a:bodyPr/>
        <a:lstStyle/>
        <a:p>
          <a:endParaRPr lang="es-MX"/>
        </a:p>
      </dgm:t>
    </dgm:pt>
    <dgm:pt modelId="{98937886-8199-421D-B7B5-9FF0726F0F0B}" type="pres">
      <dgm:prSet presAssocID="{CD27E191-E9F7-4916-8466-1EA9BD74C166}" presName="triangle4" presStyleLbl="node1" presStyleIdx="3" presStyleCnt="4">
        <dgm:presLayoutVars>
          <dgm:bulletEnabled val="1"/>
        </dgm:presLayoutVars>
      </dgm:prSet>
      <dgm:spPr/>
      <dgm:t>
        <a:bodyPr/>
        <a:lstStyle/>
        <a:p>
          <a:endParaRPr lang="es-MX"/>
        </a:p>
      </dgm:t>
    </dgm:pt>
  </dgm:ptLst>
  <dgm:cxnLst>
    <dgm:cxn modelId="{053ED504-9F1E-4AC2-93AC-10A06A66C18E}" srcId="{CD27E191-E9F7-4916-8466-1EA9BD74C166}" destId="{860CB257-9A62-4E91-87D0-12F20988FD39}" srcOrd="0" destOrd="0" parTransId="{78311EAE-2405-427E-8D5D-59BE837A59A2}" sibTransId="{0BA784BA-5F92-4D8D-BFCF-FB0363F50D9A}"/>
    <dgm:cxn modelId="{3F662500-B657-4F8C-9F62-B4118A6B60C9}" type="presOf" srcId="{CD27E191-E9F7-4916-8466-1EA9BD74C166}" destId="{DFD820C1-DAF2-4EBD-A2EA-7AB28D890B43}" srcOrd="0" destOrd="0" presId="urn:microsoft.com/office/officeart/2005/8/layout/pyramid4"/>
    <dgm:cxn modelId="{822A446B-5A5D-4070-B773-986A840A4103}" srcId="{CD27E191-E9F7-4916-8466-1EA9BD74C166}" destId="{BF130BDC-7998-4178-9419-12C583DC4756}" srcOrd="3" destOrd="0" parTransId="{CE4C7174-F82A-4E4B-A325-B7C867327451}" sibTransId="{67EC7949-E0E6-4CE4-BC60-FBCD290D395C}"/>
    <dgm:cxn modelId="{6C5AF812-649E-4E30-A574-E159EE48BA7A}" srcId="{CD27E191-E9F7-4916-8466-1EA9BD74C166}" destId="{D5820CDC-0458-4F9B-9E21-601BCFCCCA5B}" srcOrd="2" destOrd="0" parTransId="{1526DFAC-ED85-41D2-BD0E-A17043E8F48F}" sibTransId="{427CCCCB-9019-4B0C-ADA2-B167A9325283}"/>
    <dgm:cxn modelId="{CB6811E0-4C53-45D1-AAB6-B812DE296124}" type="presOf" srcId="{E2C02C03-6754-4E81-AA85-2356A312F0C2}" destId="{13EF430D-7AFF-468D-9E80-874B192DEBFE}" srcOrd="0" destOrd="0" presId="urn:microsoft.com/office/officeart/2005/8/layout/pyramid4"/>
    <dgm:cxn modelId="{B6F59D1F-F1DE-45C6-9D9C-6C5C654CE16F}" type="presOf" srcId="{D5820CDC-0458-4F9B-9E21-601BCFCCCA5B}" destId="{79AAE8B2-4629-4FAD-B5DE-6661C962C450}" srcOrd="0" destOrd="0" presId="urn:microsoft.com/office/officeart/2005/8/layout/pyramid4"/>
    <dgm:cxn modelId="{CC796E0E-3E64-449E-BE0B-9AD4339FAE58}" srcId="{CD27E191-E9F7-4916-8466-1EA9BD74C166}" destId="{E2C02C03-6754-4E81-AA85-2356A312F0C2}" srcOrd="1" destOrd="0" parTransId="{CC0003D2-330A-4EBC-A82C-0421DDB86CB9}" sibTransId="{439525B6-F8FC-42FC-BE85-BEA1F918DFC1}"/>
    <dgm:cxn modelId="{D005DDDE-B9AD-4D2F-B01C-3EF855D248E7}" type="presOf" srcId="{860CB257-9A62-4E91-87D0-12F20988FD39}" destId="{FE96C125-3217-421E-8F4A-2D687D4EF641}" srcOrd="0" destOrd="0" presId="urn:microsoft.com/office/officeart/2005/8/layout/pyramid4"/>
    <dgm:cxn modelId="{0044D36A-08D3-4329-96B5-0FE2FFC8147A}" type="presOf" srcId="{BF130BDC-7998-4178-9419-12C583DC4756}" destId="{98937886-8199-421D-B7B5-9FF0726F0F0B}" srcOrd="0" destOrd="0" presId="urn:microsoft.com/office/officeart/2005/8/layout/pyramid4"/>
    <dgm:cxn modelId="{D05DDF2C-0D47-4D5D-A512-18A842DF991C}" type="presParOf" srcId="{DFD820C1-DAF2-4EBD-A2EA-7AB28D890B43}" destId="{FE96C125-3217-421E-8F4A-2D687D4EF641}" srcOrd="0" destOrd="0" presId="urn:microsoft.com/office/officeart/2005/8/layout/pyramid4"/>
    <dgm:cxn modelId="{D472538A-C60E-4A3A-B8C7-EE5F1BB61150}" type="presParOf" srcId="{DFD820C1-DAF2-4EBD-A2EA-7AB28D890B43}" destId="{13EF430D-7AFF-468D-9E80-874B192DEBFE}" srcOrd="1" destOrd="0" presId="urn:microsoft.com/office/officeart/2005/8/layout/pyramid4"/>
    <dgm:cxn modelId="{47DA6C2D-20BB-4BBC-8C17-0D4CEE29A8E3}" type="presParOf" srcId="{DFD820C1-DAF2-4EBD-A2EA-7AB28D890B43}" destId="{79AAE8B2-4629-4FAD-B5DE-6661C962C450}" srcOrd="2" destOrd="0" presId="urn:microsoft.com/office/officeart/2005/8/layout/pyramid4"/>
    <dgm:cxn modelId="{D772F398-0C7E-417C-A25B-6B134BBF2A0E}" type="presParOf" srcId="{DFD820C1-DAF2-4EBD-A2EA-7AB28D890B43}" destId="{98937886-8199-421D-B7B5-9FF0726F0F0B}" srcOrd="3" destOrd="0" presId="urn:microsoft.com/office/officeart/2005/8/layout/pyramid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1DF27D7-AD00-48D8-B58C-BC0406891999}">
      <dsp:nvSpPr>
        <dsp:cNvPr id="0" name=""/>
        <dsp:cNvSpPr/>
      </dsp:nvSpPr>
      <dsp:spPr>
        <a:xfrm>
          <a:off x="0" y="3700083"/>
          <a:ext cx="7620000" cy="1099877"/>
        </a:xfrm>
        <a:prstGeom prst="rect">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149352" rIns="149352" bIns="149352" numCol="1" spcCol="1270" anchor="ctr" anchorCtr="0">
          <a:noAutofit/>
        </a:bodyPr>
        <a:lstStyle/>
        <a:p>
          <a:pPr lvl="0" algn="ctr" defTabSz="933450">
            <a:lnSpc>
              <a:spcPct val="90000"/>
            </a:lnSpc>
            <a:spcBef>
              <a:spcPct val="0"/>
            </a:spcBef>
            <a:spcAft>
              <a:spcPct val="35000"/>
            </a:spcAft>
          </a:pPr>
          <a:r>
            <a:rPr lang="es-MX" sz="2100" kern="1200" dirty="0" smtClean="0"/>
            <a:t>La violencia estructural se oculta  en la conocida y cotidiana violencia  delictiva </a:t>
          </a:r>
          <a:endParaRPr lang="es-MX" sz="2100" kern="1200" dirty="0"/>
        </a:p>
      </dsp:txBody>
      <dsp:txXfrm>
        <a:off x="0" y="3700083"/>
        <a:ext cx="7620000" cy="1099877"/>
      </dsp:txXfrm>
    </dsp:sp>
    <dsp:sp modelId="{0A274C8A-4A19-4716-87A1-A11B6144B184}">
      <dsp:nvSpPr>
        <dsp:cNvPr id="0" name=""/>
        <dsp:cNvSpPr/>
      </dsp:nvSpPr>
      <dsp:spPr>
        <a:xfrm rot="10800000">
          <a:off x="10325" y="2542463"/>
          <a:ext cx="7599349" cy="1182654"/>
        </a:xfrm>
        <a:prstGeom prst="upArrowCallout">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149352" rIns="149352" bIns="149352" numCol="1" spcCol="1270" anchor="ctr" anchorCtr="0">
          <a:noAutofit/>
        </a:bodyPr>
        <a:lstStyle/>
        <a:p>
          <a:pPr lvl="0" algn="ctr" defTabSz="933450">
            <a:lnSpc>
              <a:spcPct val="90000"/>
            </a:lnSpc>
            <a:spcBef>
              <a:spcPct val="0"/>
            </a:spcBef>
            <a:spcAft>
              <a:spcPct val="35000"/>
            </a:spcAft>
          </a:pPr>
          <a:r>
            <a:rPr lang="es-MX" sz="2100" kern="1200" dirty="0" smtClean="0"/>
            <a:t>El resultado es la individualización subjetiva de la tragedia</a:t>
          </a:r>
          <a:endParaRPr lang="es-MX" sz="2100" kern="1200" dirty="0"/>
        </a:p>
      </dsp:txBody>
      <dsp:txXfrm rot="10800000">
        <a:off x="10325" y="2542463"/>
        <a:ext cx="7599349" cy="768453"/>
      </dsp:txXfrm>
    </dsp:sp>
    <dsp:sp modelId="{0A045F2D-959D-4D25-B3BE-349F5FC711FD}">
      <dsp:nvSpPr>
        <dsp:cNvPr id="0" name=""/>
        <dsp:cNvSpPr/>
      </dsp:nvSpPr>
      <dsp:spPr>
        <a:xfrm rot="10800000">
          <a:off x="0" y="639"/>
          <a:ext cx="7620000" cy="2566858"/>
        </a:xfrm>
        <a:prstGeom prst="upArrowCallout">
          <a:avLst/>
        </a:prstGeom>
        <a:solidFill>
          <a:srgbClr val="FFC000"/>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149352" rIns="149352" bIns="149352" numCol="1" spcCol="1270" anchor="ctr" anchorCtr="0">
          <a:noAutofit/>
        </a:bodyPr>
        <a:lstStyle/>
        <a:p>
          <a:pPr lvl="0" algn="ctr" defTabSz="933450">
            <a:lnSpc>
              <a:spcPct val="90000"/>
            </a:lnSpc>
            <a:spcBef>
              <a:spcPct val="0"/>
            </a:spcBef>
            <a:spcAft>
              <a:spcPct val="35000"/>
            </a:spcAft>
          </a:pPr>
          <a:r>
            <a:rPr lang="es-MX" sz="2100" kern="1200" dirty="0" smtClean="0"/>
            <a:t>Las transformaciones se orientan al surgimiento de múltiples discriminaciones</a:t>
          </a:r>
        </a:p>
      </dsp:txBody>
      <dsp:txXfrm rot="-10800000">
        <a:off x="0" y="639"/>
        <a:ext cx="7620000" cy="900967"/>
      </dsp:txXfrm>
    </dsp:sp>
    <dsp:sp modelId="{8A041A60-0722-40AE-91E1-19DBA1A72F2D}">
      <dsp:nvSpPr>
        <dsp:cNvPr id="0" name=""/>
        <dsp:cNvSpPr/>
      </dsp:nvSpPr>
      <dsp:spPr>
        <a:xfrm>
          <a:off x="0" y="988360"/>
          <a:ext cx="3810000" cy="593984"/>
        </a:xfrm>
        <a:prstGeom prst="rect">
          <a:avLst/>
        </a:prstGeom>
        <a:solidFill>
          <a:schemeClr val="lt1">
            <a:alpha val="90000"/>
            <a:tint val="40000"/>
            <a:hueOff val="0"/>
            <a:satOff val="0"/>
            <a:lumOff val="0"/>
            <a:alphaOff val="0"/>
          </a:schemeClr>
        </a:solidFill>
        <a:ln w="25400" cap="flat" cmpd="sng" algn="ctr">
          <a:solidFill>
            <a:schemeClr val="accent2">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9352" tIns="26670" rIns="149352" bIns="26670" numCol="1" spcCol="1270" anchor="ctr" anchorCtr="0">
          <a:noAutofit/>
        </a:bodyPr>
        <a:lstStyle/>
        <a:p>
          <a:pPr lvl="0" algn="ctr" defTabSz="933450">
            <a:lnSpc>
              <a:spcPct val="90000"/>
            </a:lnSpc>
            <a:spcBef>
              <a:spcPct val="0"/>
            </a:spcBef>
            <a:spcAft>
              <a:spcPct val="35000"/>
            </a:spcAft>
          </a:pPr>
          <a:r>
            <a:rPr lang="es-MX" sz="2100" kern="1200" dirty="0" smtClean="0"/>
            <a:t>Tragedias subjetivas individuales</a:t>
          </a:r>
          <a:endParaRPr lang="es-MX" sz="2100" kern="1200" dirty="0"/>
        </a:p>
      </dsp:txBody>
      <dsp:txXfrm>
        <a:off x="0" y="988360"/>
        <a:ext cx="3810000" cy="593984"/>
      </dsp:txXfrm>
    </dsp:sp>
    <dsp:sp modelId="{9226C828-9211-402E-9407-FFDC5B8A8E55}">
      <dsp:nvSpPr>
        <dsp:cNvPr id="0" name=""/>
        <dsp:cNvSpPr/>
      </dsp:nvSpPr>
      <dsp:spPr>
        <a:xfrm>
          <a:off x="3810000" y="988360"/>
          <a:ext cx="3810000" cy="593984"/>
        </a:xfrm>
        <a:prstGeom prst="rect">
          <a:avLst/>
        </a:prstGeom>
        <a:solidFill>
          <a:schemeClr val="lt1">
            <a:alpha val="90000"/>
            <a:tint val="40000"/>
            <a:hueOff val="0"/>
            <a:satOff val="0"/>
            <a:lumOff val="0"/>
            <a:alphaOff val="0"/>
          </a:schemeClr>
        </a:solidFill>
        <a:ln w="25400" cap="flat" cmpd="sng" algn="ctr">
          <a:solidFill>
            <a:schemeClr val="accent2">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9352" tIns="26670" rIns="149352" bIns="26670" numCol="1" spcCol="1270" anchor="ctr" anchorCtr="0">
          <a:noAutofit/>
        </a:bodyPr>
        <a:lstStyle/>
        <a:p>
          <a:pPr lvl="0" algn="ctr" defTabSz="933450">
            <a:lnSpc>
              <a:spcPct val="90000"/>
            </a:lnSpc>
            <a:spcBef>
              <a:spcPct val="0"/>
            </a:spcBef>
            <a:spcAft>
              <a:spcPct val="35000"/>
            </a:spcAft>
          </a:pPr>
          <a:r>
            <a:rPr lang="es-MX" sz="2100" kern="1200" dirty="0" smtClean="0"/>
            <a:t>Mitos que justifican la exclusión</a:t>
          </a:r>
          <a:endParaRPr lang="es-MX" sz="2100" kern="1200" dirty="0"/>
        </a:p>
      </dsp:txBody>
      <dsp:txXfrm>
        <a:off x="3810000" y="988360"/>
        <a:ext cx="3810000" cy="59398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2644217-A2F5-4189-8272-918A95FCD9F0}">
      <dsp:nvSpPr>
        <dsp:cNvPr id="0" name=""/>
        <dsp:cNvSpPr/>
      </dsp:nvSpPr>
      <dsp:spPr>
        <a:xfrm>
          <a:off x="2309289" y="2556133"/>
          <a:ext cx="1614662" cy="144166"/>
        </a:xfrm>
        <a:custGeom>
          <a:avLst/>
          <a:gdLst/>
          <a:ahLst/>
          <a:cxnLst/>
          <a:rect l="0" t="0" r="0" b="0"/>
          <a:pathLst>
            <a:path>
              <a:moveTo>
                <a:pt x="0" y="144166"/>
              </a:moveTo>
              <a:lnTo>
                <a:pt x="1614662" y="144166"/>
              </a:lnTo>
              <a:lnTo>
                <a:pt x="1614662" y="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D11E77E-E936-4B90-B1AD-77CAB9D9F429}">
      <dsp:nvSpPr>
        <dsp:cNvPr id="0" name=""/>
        <dsp:cNvSpPr/>
      </dsp:nvSpPr>
      <dsp:spPr>
        <a:xfrm>
          <a:off x="2309289" y="2700300"/>
          <a:ext cx="3229324" cy="1483874"/>
        </a:xfrm>
        <a:custGeom>
          <a:avLst/>
          <a:gdLst/>
          <a:ahLst/>
          <a:cxnLst/>
          <a:rect l="0" t="0" r="0" b="0"/>
          <a:pathLst>
            <a:path>
              <a:moveTo>
                <a:pt x="0" y="0"/>
              </a:moveTo>
              <a:lnTo>
                <a:pt x="2998658" y="0"/>
              </a:lnTo>
              <a:lnTo>
                <a:pt x="2998658" y="1483874"/>
              </a:lnTo>
              <a:lnTo>
                <a:pt x="3229324" y="1483874"/>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8180B56-439D-4314-94AC-612D2FF0764A}">
      <dsp:nvSpPr>
        <dsp:cNvPr id="0" name=""/>
        <dsp:cNvSpPr/>
      </dsp:nvSpPr>
      <dsp:spPr>
        <a:xfrm>
          <a:off x="2309289" y="2654580"/>
          <a:ext cx="3229324" cy="91440"/>
        </a:xfrm>
        <a:custGeom>
          <a:avLst/>
          <a:gdLst/>
          <a:ahLst/>
          <a:cxnLst/>
          <a:rect l="0" t="0" r="0" b="0"/>
          <a:pathLst>
            <a:path>
              <a:moveTo>
                <a:pt x="0" y="45720"/>
              </a:moveTo>
              <a:lnTo>
                <a:pt x="2998658" y="45720"/>
              </a:lnTo>
              <a:lnTo>
                <a:pt x="2998658" y="96018"/>
              </a:lnTo>
              <a:lnTo>
                <a:pt x="3229324" y="9601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A2AFAC2-1CCB-4D1E-BE03-45FAF814040A}">
      <dsp:nvSpPr>
        <dsp:cNvPr id="0" name=""/>
        <dsp:cNvSpPr/>
      </dsp:nvSpPr>
      <dsp:spPr>
        <a:xfrm>
          <a:off x="2309289" y="1266724"/>
          <a:ext cx="3229324" cy="1433575"/>
        </a:xfrm>
        <a:custGeom>
          <a:avLst/>
          <a:gdLst/>
          <a:ahLst/>
          <a:cxnLst/>
          <a:rect l="0" t="0" r="0" b="0"/>
          <a:pathLst>
            <a:path>
              <a:moveTo>
                <a:pt x="0" y="1433575"/>
              </a:moveTo>
              <a:lnTo>
                <a:pt x="2998658" y="1433575"/>
              </a:lnTo>
              <a:lnTo>
                <a:pt x="2998658" y="0"/>
              </a:lnTo>
              <a:lnTo>
                <a:pt x="3229324" y="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03B187E-BA61-4158-B513-74EB99AE9479}">
      <dsp:nvSpPr>
        <dsp:cNvPr id="0" name=""/>
        <dsp:cNvSpPr/>
      </dsp:nvSpPr>
      <dsp:spPr>
        <a:xfrm>
          <a:off x="3598" y="1874779"/>
          <a:ext cx="2305691" cy="1651040"/>
        </a:xfrm>
        <a:prstGeom prst="rect">
          <a:avLst/>
        </a:prstGeom>
        <a:solidFill>
          <a:schemeClr val="accent4">
            <a:lumMod val="20000"/>
            <a:lumOff val="80000"/>
          </a:schemeClr>
        </a:solidFill>
        <a:ln w="25400" cap="flat" cmpd="sng" algn="ctr">
          <a:solidFill>
            <a:schemeClr val="accent4"/>
          </a:solidFill>
          <a:prstDash val="solid"/>
        </a:ln>
        <a:effectLst/>
      </dsp:spPr>
      <dsp:style>
        <a:lnRef idx="2">
          <a:schemeClr val="accent4"/>
        </a:lnRef>
        <a:fillRef idx="1">
          <a:schemeClr val="lt1"/>
        </a:fillRef>
        <a:effectRef idx="0">
          <a:schemeClr val="accent4"/>
        </a:effectRef>
        <a:fontRef idx="minor">
          <a:schemeClr val="dk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s-MX" sz="2000" kern="1200" dirty="0" smtClean="0"/>
            <a:t>Sociedad de la exclusión</a:t>
          </a:r>
          <a:endParaRPr lang="es-MX" sz="2000" kern="1200" dirty="0"/>
        </a:p>
      </dsp:txBody>
      <dsp:txXfrm>
        <a:off x="3598" y="1874779"/>
        <a:ext cx="2305691" cy="1651040"/>
      </dsp:txXfrm>
    </dsp:sp>
    <dsp:sp modelId="{96FF17AF-5413-40E9-B033-98B3E92159BB}">
      <dsp:nvSpPr>
        <dsp:cNvPr id="0" name=""/>
        <dsp:cNvSpPr/>
      </dsp:nvSpPr>
      <dsp:spPr>
        <a:xfrm>
          <a:off x="5538613" y="576063"/>
          <a:ext cx="2306660" cy="1381320"/>
        </a:xfrm>
        <a:prstGeom prst="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s-MX" sz="2000" kern="1200" dirty="0" smtClean="0"/>
            <a:t>Industria del encierro</a:t>
          </a:r>
          <a:endParaRPr lang="es-MX" sz="2000" kern="1200" dirty="0"/>
        </a:p>
      </dsp:txBody>
      <dsp:txXfrm>
        <a:off x="5538613" y="576063"/>
        <a:ext cx="2306660" cy="1381320"/>
      </dsp:txXfrm>
    </dsp:sp>
    <dsp:sp modelId="{4EB16635-7F42-4141-B052-8571A49BA697}">
      <dsp:nvSpPr>
        <dsp:cNvPr id="0" name=""/>
        <dsp:cNvSpPr/>
      </dsp:nvSpPr>
      <dsp:spPr>
        <a:xfrm>
          <a:off x="5538613" y="2245716"/>
          <a:ext cx="2306660" cy="1009764"/>
        </a:xfrm>
        <a:prstGeom prst="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s-MX" sz="2000" kern="1200" dirty="0" smtClean="0"/>
            <a:t>Sociedad del miedo y el riesgo</a:t>
          </a:r>
          <a:endParaRPr lang="es-MX" sz="2000" kern="1200" dirty="0"/>
        </a:p>
      </dsp:txBody>
      <dsp:txXfrm>
        <a:off x="5538613" y="2245716"/>
        <a:ext cx="2306660" cy="1009764"/>
      </dsp:txXfrm>
    </dsp:sp>
    <dsp:sp modelId="{AE3C01F8-1A48-4BE7-A44E-68A3A7BAADFA}">
      <dsp:nvSpPr>
        <dsp:cNvPr id="0" name=""/>
        <dsp:cNvSpPr/>
      </dsp:nvSpPr>
      <dsp:spPr>
        <a:xfrm>
          <a:off x="5538613" y="3543813"/>
          <a:ext cx="2306660" cy="1280722"/>
        </a:xfrm>
        <a:prstGeom prst="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s-MX" sz="2000" kern="1200" dirty="0" smtClean="0"/>
            <a:t>Fragmentación social</a:t>
          </a:r>
        </a:p>
        <a:p>
          <a:pPr lvl="0" algn="ctr" defTabSz="889000">
            <a:lnSpc>
              <a:spcPct val="90000"/>
            </a:lnSpc>
            <a:spcBef>
              <a:spcPct val="0"/>
            </a:spcBef>
            <a:spcAft>
              <a:spcPct val="35000"/>
            </a:spcAft>
          </a:pPr>
          <a:r>
            <a:rPr lang="es-MX" sz="2000" kern="1200" dirty="0" smtClean="0"/>
            <a:t>Débil  cohesión social</a:t>
          </a:r>
          <a:endParaRPr lang="es-MX" sz="2000" kern="1200" dirty="0"/>
        </a:p>
      </dsp:txBody>
      <dsp:txXfrm>
        <a:off x="5538613" y="3543813"/>
        <a:ext cx="2306660" cy="1280722"/>
      </dsp:txXfrm>
    </dsp:sp>
    <dsp:sp modelId="{E9D1AA81-388C-437F-A466-40559526CA15}">
      <dsp:nvSpPr>
        <dsp:cNvPr id="0" name=""/>
        <dsp:cNvSpPr/>
      </dsp:nvSpPr>
      <dsp:spPr>
        <a:xfrm>
          <a:off x="2770621" y="1184704"/>
          <a:ext cx="2306660" cy="1371428"/>
        </a:xfrm>
        <a:prstGeom prst="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s-MX" sz="2000" kern="1200" dirty="0" smtClean="0"/>
            <a:t>Su éxito  se concreta en el control social</a:t>
          </a:r>
        </a:p>
        <a:p>
          <a:pPr lvl="0" algn="ctr" defTabSz="889000">
            <a:lnSpc>
              <a:spcPct val="90000"/>
            </a:lnSpc>
            <a:spcBef>
              <a:spcPct val="0"/>
            </a:spcBef>
            <a:spcAft>
              <a:spcPct val="35000"/>
            </a:spcAft>
          </a:pPr>
          <a:r>
            <a:rPr lang="es-MX" sz="2000" kern="1200" dirty="0" smtClean="0"/>
            <a:t>punitivo</a:t>
          </a:r>
          <a:endParaRPr lang="es-MX" sz="2000" kern="1200" dirty="0"/>
        </a:p>
      </dsp:txBody>
      <dsp:txXfrm>
        <a:off x="2770621" y="1184704"/>
        <a:ext cx="2306660" cy="137142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C03163B-7B0C-4AB4-B99B-1F7F4762E384}">
      <dsp:nvSpPr>
        <dsp:cNvPr id="0" name=""/>
        <dsp:cNvSpPr/>
      </dsp:nvSpPr>
      <dsp:spPr>
        <a:xfrm>
          <a:off x="2232" y="1652376"/>
          <a:ext cx="2239863" cy="2239863"/>
        </a:xfrm>
        <a:prstGeom prst="ellipse">
          <a:avLst/>
        </a:prstGeom>
        <a:solidFill>
          <a:schemeClr val="lt1">
            <a:alpha val="50000"/>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23267" tIns="21590" rIns="123267" bIns="21590" numCol="1" spcCol="1270" anchor="ctr" anchorCtr="0">
          <a:noAutofit/>
        </a:bodyPr>
        <a:lstStyle/>
        <a:p>
          <a:pPr lvl="0" algn="ctr" defTabSz="755650">
            <a:lnSpc>
              <a:spcPct val="90000"/>
            </a:lnSpc>
            <a:spcBef>
              <a:spcPct val="0"/>
            </a:spcBef>
            <a:spcAft>
              <a:spcPct val="35000"/>
            </a:spcAft>
          </a:pPr>
          <a:r>
            <a:rPr lang="es-CR" sz="1700" kern="1200" dirty="0" smtClean="0"/>
            <a:t>El control social tradicional centrado la punición</a:t>
          </a:r>
          <a:endParaRPr lang="es-MX" sz="1700" kern="1200" dirty="0"/>
        </a:p>
      </dsp:txBody>
      <dsp:txXfrm>
        <a:off x="330252" y="1980396"/>
        <a:ext cx="1583823" cy="1583823"/>
      </dsp:txXfrm>
    </dsp:sp>
    <dsp:sp modelId="{8380D830-0A88-4A9C-A609-E93BE34EB629}">
      <dsp:nvSpPr>
        <dsp:cNvPr id="0" name=""/>
        <dsp:cNvSpPr/>
      </dsp:nvSpPr>
      <dsp:spPr>
        <a:xfrm>
          <a:off x="1794123" y="1652376"/>
          <a:ext cx="2239863" cy="2239863"/>
        </a:xfrm>
        <a:prstGeom prst="ellipse">
          <a:avLst/>
        </a:prstGeom>
        <a:solidFill>
          <a:schemeClr val="lt1">
            <a:alpha val="50000"/>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23267" tIns="21590" rIns="123267" bIns="21590" numCol="1" spcCol="1270" anchor="ctr" anchorCtr="0">
          <a:noAutofit/>
        </a:bodyPr>
        <a:lstStyle/>
        <a:p>
          <a:pPr lvl="0" algn="ctr" defTabSz="755650">
            <a:lnSpc>
              <a:spcPct val="90000"/>
            </a:lnSpc>
            <a:spcBef>
              <a:spcPct val="0"/>
            </a:spcBef>
            <a:spcAft>
              <a:spcPct val="35000"/>
            </a:spcAft>
          </a:pPr>
          <a:r>
            <a:rPr lang="es-CR" sz="1700" kern="1200" dirty="0" smtClean="0"/>
            <a:t>presenta una constante,</a:t>
          </a:r>
          <a:endParaRPr lang="es-MX" sz="1700" kern="1200" dirty="0"/>
        </a:p>
      </dsp:txBody>
      <dsp:txXfrm>
        <a:off x="2122143" y="1980396"/>
        <a:ext cx="1583823" cy="1583823"/>
      </dsp:txXfrm>
    </dsp:sp>
    <dsp:sp modelId="{457472B0-FB0D-41FC-9BCC-DA542B7DF0E7}">
      <dsp:nvSpPr>
        <dsp:cNvPr id="0" name=""/>
        <dsp:cNvSpPr/>
      </dsp:nvSpPr>
      <dsp:spPr>
        <a:xfrm>
          <a:off x="3586013" y="1652376"/>
          <a:ext cx="2239863" cy="2239863"/>
        </a:xfrm>
        <a:prstGeom prst="ellipse">
          <a:avLst/>
        </a:prstGeom>
        <a:solidFill>
          <a:schemeClr val="lt1">
            <a:alpha val="50000"/>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23267" tIns="21590" rIns="123267" bIns="21590" numCol="1" spcCol="1270" anchor="ctr" anchorCtr="0">
          <a:noAutofit/>
        </a:bodyPr>
        <a:lstStyle/>
        <a:p>
          <a:pPr lvl="0" algn="ctr" defTabSz="755650">
            <a:lnSpc>
              <a:spcPct val="90000"/>
            </a:lnSpc>
            <a:spcBef>
              <a:spcPct val="0"/>
            </a:spcBef>
            <a:spcAft>
              <a:spcPct val="35000"/>
            </a:spcAft>
          </a:pPr>
          <a:r>
            <a:rPr lang="es-CR" sz="1700" kern="1200" dirty="0" smtClean="0"/>
            <a:t>el fracaso para garantizar la seguridad y el bienestar de los ciudadanos</a:t>
          </a:r>
          <a:endParaRPr lang="es-MX" sz="1700" kern="1200" dirty="0"/>
        </a:p>
      </dsp:txBody>
      <dsp:txXfrm>
        <a:off x="3914033" y="1980396"/>
        <a:ext cx="1583823" cy="1583823"/>
      </dsp:txXfrm>
    </dsp:sp>
    <dsp:sp modelId="{88252C1F-8EF6-4A97-B5E6-A58A8212E186}">
      <dsp:nvSpPr>
        <dsp:cNvPr id="0" name=""/>
        <dsp:cNvSpPr/>
      </dsp:nvSpPr>
      <dsp:spPr>
        <a:xfrm>
          <a:off x="5377904" y="1652376"/>
          <a:ext cx="2239863" cy="2239863"/>
        </a:xfrm>
        <a:prstGeom prst="ellipse">
          <a:avLst/>
        </a:prstGeom>
        <a:solidFill>
          <a:schemeClr val="lt1">
            <a:alpha val="50000"/>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23267" tIns="21590" rIns="123267" bIns="21590" numCol="1" spcCol="1270" anchor="ctr" anchorCtr="0">
          <a:noAutofit/>
        </a:bodyPr>
        <a:lstStyle/>
        <a:p>
          <a:pPr lvl="0" algn="ctr" defTabSz="755650">
            <a:lnSpc>
              <a:spcPct val="90000"/>
            </a:lnSpc>
            <a:spcBef>
              <a:spcPct val="0"/>
            </a:spcBef>
            <a:spcAft>
              <a:spcPct val="35000"/>
            </a:spcAft>
          </a:pPr>
          <a:r>
            <a:rPr lang="es-CR" sz="1700" kern="1200" dirty="0" smtClean="0"/>
            <a:t>su éxito radica en la consolidación del modelo de poder vigente</a:t>
          </a:r>
          <a:endParaRPr lang="es-MX" sz="1700" kern="1200" dirty="0"/>
        </a:p>
      </dsp:txBody>
      <dsp:txXfrm>
        <a:off x="5705924" y="1980396"/>
        <a:ext cx="1583823" cy="158382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4A8B922-6A11-47CF-BFCC-7D9B7F506A0C}">
      <dsp:nvSpPr>
        <dsp:cNvPr id="0" name=""/>
        <dsp:cNvSpPr/>
      </dsp:nvSpPr>
      <dsp:spPr>
        <a:xfrm>
          <a:off x="4560236" y="3499341"/>
          <a:ext cx="2407579" cy="1559565"/>
        </a:xfrm>
        <a:prstGeom prst="roundRect">
          <a:avLst>
            <a:gd name="adj" fmla="val 10000"/>
          </a:avLst>
        </a:prstGeom>
        <a:solidFill>
          <a:schemeClr val="accent4">
            <a:lumMod val="20000"/>
            <a:lumOff val="8000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9530" tIns="49530" rIns="49530" bIns="49530" numCol="1" spcCol="1270" anchor="t" anchorCtr="0">
          <a:noAutofit/>
        </a:bodyPr>
        <a:lstStyle/>
        <a:p>
          <a:pPr marL="57150" lvl="1" indent="-57150" algn="l" defTabSz="444500">
            <a:lnSpc>
              <a:spcPct val="90000"/>
            </a:lnSpc>
            <a:spcBef>
              <a:spcPct val="0"/>
            </a:spcBef>
            <a:spcAft>
              <a:spcPct val="15000"/>
            </a:spcAft>
            <a:buChar char="••"/>
          </a:pPr>
          <a:r>
            <a:rPr lang="es-CR" sz="1000" kern="1200" dirty="0" smtClean="0"/>
            <a:t>SISTEMÁTICA, RIGUROSA, EVALUABLE, EFICAZ Y EFICIENTE</a:t>
          </a:r>
          <a:endParaRPr lang="es-MX" sz="1000" kern="1200" dirty="0"/>
        </a:p>
      </dsp:txBody>
      <dsp:txXfrm>
        <a:off x="5316769" y="3923491"/>
        <a:ext cx="1616787" cy="1101156"/>
      </dsp:txXfrm>
    </dsp:sp>
    <dsp:sp modelId="{4C7BD89B-2ED8-42F3-8E41-254005B06F8C}">
      <dsp:nvSpPr>
        <dsp:cNvPr id="0" name=""/>
        <dsp:cNvSpPr/>
      </dsp:nvSpPr>
      <dsp:spPr>
        <a:xfrm>
          <a:off x="632080" y="3499341"/>
          <a:ext cx="2407579" cy="1559565"/>
        </a:xfrm>
        <a:prstGeom prst="roundRect">
          <a:avLst>
            <a:gd name="adj" fmla="val 10000"/>
          </a:avLst>
        </a:prstGeom>
        <a:solidFill>
          <a:schemeClr val="accent4">
            <a:lumMod val="20000"/>
            <a:lumOff val="8000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9530" tIns="49530" rIns="49530" bIns="49530" numCol="1" spcCol="1270" anchor="t" anchorCtr="0">
          <a:noAutofit/>
        </a:bodyPr>
        <a:lstStyle/>
        <a:p>
          <a:pPr marL="57150" lvl="1" indent="-57150" algn="l" defTabSz="444500">
            <a:lnSpc>
              <a:spcPct val="90000"/>
            </a:lnSpc>
            <a:spcBef>
              <a:spcPct val="0"/>
            </a:spcBef>
            <a:spcAft>
              <a:spcPct val="15000"/>
            </a:spcAft>
            <a:buChar char="••"/>
          </a:pPr>
          <a:r>
            <a:rPr lang="es-CR" sz="1000" kern="1200" dirty="0" smtClean="0"/>
            <a:t>CAPACIDAD DE RESOLUCIÓN O MITIGACIÓN OPORTUNA.</a:t>
          </a:r>
          <a:endParaRPr lang="es-MX" sz="1000" kern="1200" dirty="0"/>
        </a:p>
        <a:p>
          <a:pPr marL="57150" lvl="1" indent="-57150" algn="l" defTabSz="444500">
            <a:lnSpc>
              <a:spcPct val="90000"/>
            </a:lnSpc>
            <a:spcBef>
              <a:spcPct val="0"/>
            </a:spcBef>
            <a:spcAft>
              <a:spcPct val="15000"/>
            </a:spcAft>
            <a:buChar char="••"/>
          </a:pPr>
          <a:r>
            <a:rPr lang="es-CR" sz="1000" kern="1200" dirty="0" smtClean="0"/>
            <a:t>SOLUCIONES ASERTIVAS POR SUS CONTENIDOS Y POR EL TIEMPO DE RESPUESTA.</a:t>
          </a:r>
          <a:endParaRPr lang="es-MX" sz="1000" kern="1200" dirty="0"/>
        </a:p>
      </dsp:txBody>
      <dsp:txXfrm>
        <a:off x="666339" y="3923491"/>
        <a:ext cx="1616787" cy="1101156"/>
      </dsp:txXfrm>
    </dsp:sp>
    <dsp:sp modelId="{DAC360F8-CC03-4BB7-AF31-50372C8D45B5}">
      <dsp:nvSpPr>
        <dsp:cNvPr id="0" name=""/>
        <dsp:cNvSpPr/>
      </dsp:nvSpPr>
      <dsp:spPr>
        <a:xfrm>
          <a:off x="4540133" y="-61754"/>
          <a:ext cx="2447785" cy="2053604"/>
        </a:xfrm>
        <a:prstGeom prst="roundRect">
          <a:avLst>
            <a:gd name="adj" fmla="val 10000"/>
          </a:avLst>
        </a:prstGeom>
        <a:solidFill>
          <a:schemeClr val="accent4">
            <a:lumMod val="20000"/>
            <a:lumOff val="8000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9530" tIns="49530" rIns="49530" bIns="49530" numCol="1" spcCol="1270" anchor="t" anchorCtr="0">
          <a:noAutofit/>
        </a:bodyPr>
        <a:lstStyle/>
        <a:p>
          <a:pPr marL="57150" lvl="1" indent="-57150" algn="l" defTabSz="444500">
            <a:lnSpc>
              <a:spcPct val="90000"/>
            </a:lnSpc>
            <a:spcBef>
              <a:spcPct val="0"/>
            </a:spcBef>
            <a:spcAft>
              <a:spcPct val="15000"/>
            </a:spcAft>
            <a:buChar char="••"/>
          </a:pPr>
          <a:r>
            <a:rPr lang="es-MX" sz="1000" kern="1200" dirty="0" smtClean="0"/>
            <a:t>SOCIEDAD DEMOCRATICA E INCLUSIVA</a:t>
          </a:r>
          <a:endParaRPr lang="es-MX" sz="1000" kern="1200" dirty="0"/>
        </a:p>
        <a:p>
          <a:pPr marL="57150" lvl="1" indent="-57150" algn="l" defTabSz="444500">
            <a:lnSpc>
              <a:spcPct val="90000"/>
            </a:lnSpc>
            <a:spcBef>
              <a:spcPct val="0"/>
            </a:spcBef>
            <a:spcAft>
              <a:spcPct val="15000"/>
            </a:spcAft>
            <a:buChar char="••"/>
          </a:pPr>
          <a:r>
            <a:rPr lang="es-MX" sz="1000" kern="1200" dirty="0" smtClean="0"/>
            <a:t>FORTALECER LA ACCIÓN INSTITUCIONAL</a:t>
          </a:r>
          <a:endParaRPr lang="es-MX" sz="1000" kern="1200" dirty="0"/>
        </a:p>
      </dsp:txBody>
      <dsp:txXfrm>
        <a:off x="5319580" y="-16643"/>
        <a:ext cx="1623228" cy="1449981"/>
      </dsp:txXfrm>
    </dsp:sp>
    <dsp:sp modelId="{B185AE35-890E-4042-9882-0FF5660E9052}">
      <dsp:nvSpPr>
        <dsp:cNvPr id="0" name=""/>
        <dsp:cNvSpPr/>
      </dsp:nvSpPr>
      <dsp:spPr>
        <a:xfrm>
          <a:off x="632080" y="29776"/>
          <a:ext cx="2407579" cy="1870542"/>
        </a:xfrm>
        <a:prstGeom prst="roundRect">
          <a:avLst>
            <a:gd name="adj" fmla="val 10000"/>
          </a:avLst>
        </a:prstGeom>
        <a:solidFill>
          <a:schemeClr val="accent4">
            <a:lumMod val="20000"/>
            <a:lumOff val="80000"/>
            <a:alpha val="9000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9530" tIns="49530" rIns="49530" bIns="49530" numCol="1" spcCol="1270" anchor="t" anchorCtr="0">
          <a:noAutofit/>
        </a:bodyPr>
        <a:lstStyle/>
        <a:p>
          <a:pPr marL="57150" lvl="1" indent="-57150" algn="l" defTabSz="444500">
            <a:lnSpc>
              <a:spcPct val="90000"/>
            </a:lnSpc>
            <a:spcBef>
              <a:spcPct val="0"/>
            </a:spcBef>
            <a:spcAft>
              <a:spcPct val="15000"/>
            </a:spcAft>
            <a:buChar char="••"/>
          </a:pPr>
          <a:r>
            <a:rPr lang="es-MX" sz="1000" kern="1200" dirty="0" smtClean="0"/>
            <a:t>CIUDADANOS</a:t>
          </a:r>
          <a:endParaRPr lang="es-MX" sz="1000" kern="1200" dirty="0"/>
        </a:p>
        <a:p>
          <a:pPr marL="57150" lvl="1" indent="-57150" algn="l" defTabSz="444500">
            <a:lnSpc>
              <a:spcPct val="90000"/>
            </a:lnSpc>
            <a:spcBef>
              <a:spcPct val="0"/>
            </a:spcBef>
            <a:spcAft>
              <a:spcPct val="15000"/>
            </a:spcAft>
            <a:buChar char="••"/>
          </a:pPr>
          <a:r>
            <a:rPr lang="es-MX" sz="1000" kern="1200" dirty="0" smtClean="0"/>
            <a:t>PARA QUIENES EJERCEN EL PODER PÚBLICO</a:t>
          </a:r>
          <a:endParaRPr lang="es-MX" sz="1000" kern="1200" dirty="0"/>
        </a:p>
      </dsp:txBody>
      <dsp:txXfrm>
        <a:off x="673170" y="70866"/>
        <a:ext cx="1603125" cy="1320727"/>
      </dsp:txXfrm>
    </dsp:sp>
    <dsp:sp modelId="{29E23ACA-1BC1-420A-BF0F-BE33F2D46284}">
      <dsp:nvSpPr>
        <dsp:cNvPr id="0" name=""/>
        <dsp:cNvSpPr/>
      </dsp:nvSpPr>
      <dsp:spPr>
        <a:xfrm>
          <a:off x="1650976" y="339552"/>
          <a:ext cx="2110287" cy="2110287"/>
        </a:xfrm>
        <a:prstGeom prst="pieWedge">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s-MX" sz="1500" kern="1200" dirty="0" smtClean="0"/>
            <a:t>TEMA PRIORITARIO</a:t>
          </a:r>
          <a:endParaRPr lang="es-MX" sz="1500" kern="1200" dirty="0"/>
        </a:p>
      </dsp:txBody>
      <dsp:txXfrm>
        <a:off x="2269065" y="957641"/>
        <a:ext cx="1492198" cy="1492198"/>
      </dsp:txXfrm>
    </dsp:sp>
    <dsp:sp modelId="{1BCFC4F7-D233-4C28-92FF-46932500B827}">
      <dsp:nvSpPr>
        <dsp:cNvPr id="0" name=""/>
        <dsp:cNvSpPr/>
      </dsp:nvSpPr>
      <dsp:spPr>
        <a:xfrm rot="5400000">
          <a:off x="3858736" y="339552"/>
          <a:ext cx="2110287" cy="2110287"/>
        </a:xfrm>
        <a:prstGeom prst="pieWedge">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s-MX" sz="1500" kern="1200" dirty="0" smtClean="0"/>
            <a:t>CAPACIDAD DE GOBERNAR</a:t>
          </a:r>
          <a:endParaRPr lang="es-MX" sz="1500" kern="1200" dirty="0"/>
        </a:p>
      </dsp:txBody>
      <dsp:txXfrm rot="-5400000">
        <a:off x="3858736" y="957641"/>
        <a:ext cx="1492198" cy="1492198"/>
      </dsp:txXfrm>
    </dsp:sp>
    <dsp:sp modelId="{FFF9B67A-0EBC-44E9-A811-B320843C0044}">
      <dsp:nvSpPr>
        <dsp:cNvPr id="0" name=""/>
        <dsp:cNvSpPr/>
      </dsp:nvSpPr>
      <dsp:spPr>
        <a:xfrm rot="10800000">
          <a:off x="3858736" y="2547312"/>
          <a:ext cx="2110287" cy="2110287"/>
        </a:xfrm>
        <a:prstGeom prst="pieWedge">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s-CR" sz="1500" kern="1200" dirty="0" smtClean="0">
              <a:solidFill>
                <a:schemeClr val="tx1"/>
              </a:solidFill>
            </a:rPr>
            <a:t>ACCIÓN PÚBLICA, </a:t>
          </a:r>
          <a:endParaRPr lang="es-MX" sz="1500" kern="1200" dirty="0">
            <a:solidFill>
              <a:schemeClr val="tx1"/>
            </a:solidFill>
          </a:endParaRPr>
        </a:p>
      </dsp:txBody>
      <dsp:txXfrm rot="10800000">
        <a:off x="3858736" y="2547312"/>
        <a:ext cx="1492198" cy="1492198"/>
      </dsp:txXfrm>
    </dsp:sp>
    <dsp:sp modelId="{FAA61B22-7783-47E1-AAC9-D43D441AD72C}">
      <dsp:nvSpPr>
        <dsp:cNvPr id="0" name=""/>
        <dsp:cNvSpPr/>
      </dsp:nvSpPr>
      <dsp:spPr>
        <a:xfrm rot="16200000">
          <a:off x="1650976" y="2547312"/>
          <a:ext cx="2110287" cy="2110287"/>
        </a:xfrm>
        <a:prstGeom prst="pieWedge">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s-CR" sz="1500" kern="1200" dirty="0" smtClean="0"/>
            <a:t>ALINEAMIENTO DE ESFUERZOS PÚBLICOS, EN EJES DEL ESTADO</a:t>
          </a:r>
          <a:endParaRPr lang="es-MX" sz="1500" kern="1200" dirty="0"/>
        </a:p>
      </dsp:txBody>
      <dsp:txXfrm rot="5400000">
        <a:off x="2269065" y="2547312"/>
        <a:ext cx="1492198" cy="1492198"/>
      </dsp:txXfrm>
    </dsp:sp>
    <dsp:sp modelId="{2A482534-F2BA-4EC1-9B1E-B472A90E2893}">
      <dsp:nvSpPr>
        <dsp:cNvPr id="0" name=""/>
        <dsp:cNvSpPr/>
      </dsp:nvSpPr>
      <dsp:spPr>
        <a:xfrm>
          <a:off x="3445695" y="2059948"/>
          <a:ext cx="728609" cy="633573"/>
        </a:xfrm>
        <a:prstGeom prst="circularArrow">
          <a:avLst/>
        </a:prstGeom>
        <a:solidFill>
          <a:schemeClr val="accent2">
            <a:tint val="6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EDCA48B-D3BD-478E-82D2-E882083F70B7}">
      <dsp:nvSpPr>
        <dsp:cNvPr id="0" name=""/>
        <dsp:cNvSpPr/>
      </dsp:nvSpPr>
      <dsp:spPr>
        <a:xfrm rot="10800000">
          <a:off x="3445695" y="2303630"/>
          <a:ext cx="728609" cy="633573"/>
        </a:xfrm>
        <a:prstGeom prst="circularArrow">
          <a:avLst/>
        </a:prstGeom>
        <a:solidFill>
          <a:schemeClr val="accent2">
            <a:tint val="6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10339F5-908A-49C3-A684-867C5DEB2399}">
      <dsp:nvSpPr>
        <dsp:cNvPr id="0" name=""/>
        <dsp:cNvSpPr/>
      </dsp:nvSpPr>
      <dsp:spPr>
        <a:xfrm>
          <a:off x="0" y="4489566"/>
          <a:ext cx="7620000" cy="930426"/>
        </a:xfrm>
        <a:prstGeom prst="rect">
          <a:avLst/>
        </a:prstGeom>
        <a:solidFill>
          <a:schemeClr val="lt1">
            <a:hueOff val="0"/>
            <a:satOff val="0"/>
            <a:lumOff val="0"/>
            <a:alphaOff val="0"/>
          </a:schemeClr>
        </a:solidFill>
        <a:ln w="38100" cap="flat" cmpd="sng" algn="ctr">
          <a:solidFill>
            <a:schemeClr val="dk1">
              <a:shade val="80000"/>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92456" tIns="92456" rIns="92456" bIns="92456" numCol="1" spcCol="1270" anchor="ctr" anchorCtr="0">
          <a:noAutofit/>
        </a:bodyPr>
        <a:lstStyle/>
        <a:p>
          <a:pPr lvl="0" algn="ctr" defTabSz="577850">
            <a:lnSpc>
              <a:spcPct val="90000"/>
            </a:lnSpc>
            <a:spcBef>
              <a:spcPct val="0"/>
            </a:spcBef>
            <a:spcAft>
              <a:spcPct val="35000"/>
            </a:spcAft>
          </a:pPr>
          <a:r>
            <a:rPr lang="es-MX" sz="1300" b="1" kern="1200" dirty="0" smtClean="0"/>
            <a:t>EVALUACIÓN</a:t>
          </a:r>
        </a:p>
        <a:p>
          <a:pPr lvl="0" algn="ctr" defTabSz="577850">
            <a:lnSpc>
              <a:spcPct val="90000"/>
            </a:lnSpc>
            <a:spcBef>
              <a:spcPct val="0"/>
            </a:spcBef>
            <a:spcAft>
              <a:spcPct val="35000"/>
            </a:spcAft>
          </a:pPr>
          <a:r>
            <a:rPr lang="es-MX" sz="1300" b="1" kern="1200" dirty="0" smtClean="0"/>
            <a:t>GESTIÓN IMPACTO AUDITORIA CIUDADANA</a:t>
          </a:r>
        </a:p>
        <a:p>
          <a:pPr lvl="0" algn="ctr" defTabSz="577850">
            <a:lnSpc>
              <a:spcPct val="90000"/>
            </a:lnSpc>
            <a:spcBef>
              <a:spcPct val="0"/>
            </a:spcBef>
            <a:spcAft>
              <a:spcPct val="35000"/>
            </a:spcAft>
          </a:pPr>
          <a:endParaRPr lang="es-MX" sz="1300" b="1" kern="1200" dirty="0"/>
        </a:p>
      </dsp:txBody>
      <dsp:txXfrm>
        <a:off x="0" y="4489566"/>
        <a:ext cx="7620000" cy="930426"/>
      </dsp:txXfrm>
    </dsp:sp>
    <dsp:sp modelId="{CC0F824E-B84F-43B7-B985-79BA3F46CBDE}">
      <dsp:nvSpPr>
        <dsp:cNvPr id="0" name=""/>
        <dsp:cNvSpPr/>
      </dsp:nvSpPr>
      <dsp:spPr>
        <a:xfrm rot="10800000">
          <a:off x="0" y="2851656"/>
          <a:ext cx="7620000" cy="1657461"/>
        </a:xfrm>
        <a:prstGeom prst="upArrowCallout">
          <a:avLst/>
        </a:prstGeom>
        <a:solidFill>
          <a:srgbClr val="FFC000"/>
        </a:solidFill>
        <a:ln w="38100" cap="flat" cmpd="sng" algn="ctr">
          <a:solidFill>
            <a:schemeClr val="dk1">
              <a:shade val="80000"/>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es-MX" sz="1400" b="1" kern="1200" dirty="0" smtClean="0"/>
            <a:t>EJECUCIÓN</a:t>
          </a:r>
          <a:endParaRPr lang="es-MX" sz="1400" kern="1200" dirty="0"/>
        </a:p>
      </dsp:txBody>
      <dsp:txXfrm rot="-10800000">
        <a:off x="0" y="2851656"/>
        <a:ext cx="7620000" cy="581768"/>
      </dsp:txXfrm>
    </dsp:sp>
    <dsp:sp modelId="{C31F31BF-1D0A-462A-A2A9-7C85EA42E947}">
      <dsp:nvSpPr>
        <dsp:cNvPr id="0" name=""/>
        <dsp:cNvSpPr/>
      </dsp:nvSpPr>
      <dsp:spPr>
        <a:xfrm>
          <a:off x="3720" y="3106799"/>
          <a:ext cx="2537519" cy="1149178"/>
        </a:xfrm>
        <a:prstGeom prst="rect">
          <a:avLst/>
        </a:prstGeom>
        <a:solidFill>
          <a:schemeClr val="lt1">
            <a:alpha val="90000"/>
            <a:tint val="40000"/>
            <a:hueOff val="0"/>
            <a:satOff val="0"/>
            <a:lumOff val="0"/>
            <a:alphaOff val="0"/>
          </a:schemeClr>
        </a:solidFill>
        <a:ln w="25400" cap="flat" cmpd="sng" algn="ctr">
          <a:solidFill>
            <a:schemeClr val="dk1">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5344" tIns="15240" rIns="85344" bIns="15240" numCol="1" spcCol="1270" anchor="ctr" anchorCtr="0">
          <a:noAutofit/>
        </a:bodyPr>
        <a:lstStyle/>
        <a:p>
          <a:pPr lvl="0" algn="ctr" defTabSz="533400">
            <a:lnSpc>
              <a:spcPct val="90000"/>
            </a:lnSpc>
            <a:spcBef>
              <a:spcPct val="0"/>
            </a:spcBef>
            <a:spcAft>
              <a:spcPct val="35000"/>
            </a:spcAft>
          </a:pPr>
          <a:r>
            <a:rPr lang="es-MX" sz="1200" kern="1200" dirty="0" smtClean="0"/>
            <a:t>CORTO PLAZO</a:t>
          </a:r>
        </a:p>
        <a:p>
          <a:pPr lvl="0" algn="ctr" defTabSz="533400">
            <a:lnSpc>
              <a:spcPct val="90000"/>
            </a:lnSpc>
            <a:spcBef>
              <a:spcPct val="0"/>
            </a:spcBef>
            <a:spcAft>
              <a:spcPct val="35000"/>
            </a:spcAft>
          </a:pPr>
          <a:r>
            <a:rPr lang="es-MX" sz="1200" kern="1200" dirty="0" smtClean="0"/>
            <a:t>Fortalecimiento institucional-innovación tecnológica y del talento</a:t>
          </a:r>
          <a:endParaRPr lang="es-MX" sz="1200" kern="1200" dirty="0"/>
        </a:p>
      </dsp:txBody>
      <dsp:txXfrm>
        <a:off x="3720" y="3106799"/>
        <a:ext cx="2537519" cy="1149178"/>
      </dsp:txXfrm>
    </dsp:sp>
    <dsp:sp modelId="{18CABE04-BBA7-41E9-87B9-51F9553D8A6A}">
      <dsp:nvSpPr>
        <dsp:cNvPr id="0" name=""/>
        <dsp:cNvSpPr/>
      </dsp:nvSpPr>
      <dsp:spPr>
        <a:xfrm>
          <a:off x="2541240" y="3253341"/>
          <a:ext cx="2537519" cy="856095"/>
        </a:xfrm>
        <a:prstGeom prst="rect">
          <a:avLst/>
        </a:prstGeom>
        <a:solidFill>
          <a:schemeClr val="lt1">
            <a:alpha val="90000"/>
            <a:tint val="40000"/>
            <a:hueOff val="0"/>
            <a:satOff val="0"/>
            <a:lumOff val="0"/>
            <a:alphaOff val="0"/>
          </a:schemeClr>
        </a:solidFill>
        <a:ln w="25400" cap="flat" cmpd="sng" algn="ctr">
          <a:solidFill>
            <a:schemeClr val="dk1">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8232" tIns="13970" rIns="78232" bIns="13970" numCol="1" spcCol="1270" anchor="ctr" anchorCtr="0">
          <a:noAutofit/>
        </a:bodyPr>
        <a:lstStyle/>
        <a:p>
          <a:pPr lvl="0" algn="ctr" defTabSz="488950">
            <a:lnSpc>
              <a:spcPct val="90000"/>
            </a:lnSpc>
            <a:spcBef>
              <a:spcPct val="0"/>
            </a:spcBef>
            <a:spcAft>
              <a:spcPct val="35000"/>
            </a:spcAft>
          </a:pPr>
          <a:r>
            <a:rPr lang="es-MX" sz="1100" kern="1200" dirty="0" smtClean="0"/>
            <a:t>MEDIANO PLAZO</a:t>
          </a:r>
        </a:p>
        <a:p>
          <a:pPr lvl="0" algn="ctr" defTabSz="488950">
            <a:lnSpc>
              <a:spcPct val="90000"/>
            </a:lnSpc>
            <a:spcBef>
              <a:spcPct val="0"/>
            </a:spcBef>
            <a:spcAft>
              <a:spcPct val="35000"/>
            </a:spcAft>
          </a:pPr>
          <a:r>
            <a:rPr lang="es-MX" sz="1100" kern="1200" dirty="0" smtClean="0"/>
            <a:t>Sostenibilidad del logro</a:t>
          </a:r>
        </a:p>
        <a:p>
          <a:pPr lvl="0" algn="ctr" defTabSz="488950">
            <a:lnSpc>
              <a:spcPct val="90000"/>
            </a:lnSpc>
            <a:spcBef>
              <a:spcPct val="0"/>
            </a:spcBef>
            <a:spcAft>
              <a:spcPct val="35000"/>
            </a:spcAft>
          </a:pPr>
          <a:r>
            <a:rPr lang="es-MX" sz="1100" kern="1200" dirty="0" smtClean="0"/>
            <a:t>modificación de situaciones origen</a:t>
          </a:r>
          <a:endParaRPr lang="es-MX" sz="1100" kern="1200" dirty="0"/>
        </a:p>
      </dsp:txBody>
      <dsp:txXfrm>
        <a:off x="2541240" y="3253341"/>
        <a:ext cx="2537519" cy="856095"/>
      </dsp:txXfrm>
    </dsp:sp>
    <dsp:sp modelId="{80090CBF-E6E4-407F-B8BB-F38C102D99A6}">
      <dsp:nvSpPr>
        <dsp:cNvPr id="0" name=""/>
        <dsp:cNvSpPr/>
      </dsp:nvSpPr>
      <dsp:spPr>
        <a:xfrm>
          <a:off x="5078759" y="3240930"/>
          <a:ext cx="2537519" cy="880916"/>
        </a:xfrm>
        <a:prstGeom prst="rect">
          <a:avLst/>
        </a:prstGeom>
        <a:solidFill>
          <a:schemeClr val="lt1">
            <a:alpha val="90000"/>
            <a:tint val="40000"/>
            <a:hueOff val="0"/>
            <a:satOff val="0"/>
            <a:lumOff val="0"/>
            <a:alphaOff val="0"/>
          </a:schemeClr>
        </a:solidFill>
        <a:ln w="25400" cap="flat" cmpd="sng" algn="ctr">
          <a:solidFill>
            <a:schemeClr val="dk1">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8232" tIns="13970" rIns="78232" bIns="13970" numCol="1" spcCol="1270" anchor="ctr" anchorCtr="0">
          <a:noAutofit/>
        </a:bodyPr>
        <a:lstStyle/>
        <a:p>
          <a:pPr lvl="0" algn="ctr" defTabSz="488950">
            <a:lnSpc>
              <a:spcPct val="90000"/>
            </a:lnSpc>
            <a:spcBef>
              <a:spcPct val="0"/>
            </a:spcBef>
            <a:spcAft>
              <a:spcPct val="35000"/>
            </a:spcAft>
          </a:pPr>
          <a:r>
            <a:rPr lang="es-MX" sz="1100" kern="1200" dirty="0" smtClean="0"/>
            <a:t>LARGO PLAZO</a:t>
          </a:r>
        </a:p>
        <a:p>
          <a:pPr lvl="0" algn="ctr" defTabSz="488950">
            <a:lnSpc>
              <a:spcPct val="90000"/>
            </a:lnSpc>
            <a:spcBef>
              <a:spcPct val="0"/>
            </a:spcBef>
            <a:spcAft>
              <a:spcPct val="35000"/>
            </a:spcAft>
          </a:pPr>
          <a:r>
            <a:rPr lang="es-MX" sz="1100" kern="1200" dirty="0" smtClean="0"/>
            <a:t>Políticas estables rigurosas sistemáticas y evaluables</a:t>
          </a:r>
          <a:endParaRPr lang="es-MX" sz="1100" kern="1200" dirty="0"/>
        </a:p>
      </dsp:txBody>
      <dsp:txXfrm>
        <a:off x="5078759" y="3240930"/>
        <a:ext cx="2537519" cy="880916"/>
      </dsp:txXfrm>
    </dsp:sp>
    <dsp:sp modelId="{0ECE4614-70DC-4C73-AD62-249BE5F294B3}">
      <dsp:nvSpPr>
        <dsp:cNvPr id="0" name=""/>
        <dsp:cNvSpPr/>
      </dsp:nvSpPr>
      <dsp:spPr>
        <a:xfrm rot="10800000">
          <a:off x="0" y="1307723"/>
          <a:ext cx="7620000" cy="1563483"/>
        </a:xfrm>
        <a:prstGeom prst="upArrowCallout">
          <a:avLst/>
        </a:prstGeom>
        <a:solidFill>
          <a:srgbClr val="FFC000"/>
        </a:solidFill>
        <a:ln w="38100" cap="flat" cmpd="sng" algn="ctr">
          <a:solidFill>
            <a:schemeClr val="dk1">
              <a:shade val="80000"/>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92456" tIns="92456" rIns="92456" bIns="92456" numCol="1" spcCol="1270" anchor="ctr" anchorCtr="0">
          <a:noAutofit/>
        </a:bodyPr>
        <a:lstStyle/>
        <a:p>
          <a:pPr lvl="0" algn="ctr" defTabSz="577850">
            <a:lnSpc>
              <a:spcPct val="90000"/>
            </a:lnSpc>
            <a:spcBef>
              <a:spcPct val="0"/>
            </a:spcBef>
            <a:spcAft>
              <a:spcPct val="35000"/>
            </a:spcAft>
          </a:pPr>
          <a:r>
            <a:rPr lang="es-MX" sz="1300" b="1" kern="1200" dirty="0" smtClean="0"/>
            <a:t>PLANIFICACION ESTRATÉGICA Y OPERATIVA</a:t>
          </a:r>
          <a:endParaRPr lang="es-MX" sz="1300" kern="1200" dirty="0"/>
        </a:p>
      </dsp:txBody>
      <dsp:txXfrm rot="-10800000">
        <a:off x="0" y="1307723"/>
        <a:ext cx="7620000" cy="548782"/>
      </dsp:txXfrm>
    </dsp:sp>
    <dsp:sp modelId="{B6C44297-9808-40C3-A554-6F7E955FB2C8}">
      <dsp:nvSpPr>
        <dsp:cNvPr id="0" name=""/>
        <dsp:cNvSpPr/>
      </dsp:nvSpPr>
      <dsp:spPr>
        <a:xfrm>
          <a:off x="3720" y="1790773"/>
          <a:ext cx="2537519" cy="599389"/>
        </a:xfrm>
        <a:prstGeom prst="rect">
          <a:avLst/>
        </a:prstGeom>
        <a:solidFill>
          <a:schemeClr val="lt1">
            <a:alpha val="90000"/>
            <a:tint val="40000"/>
            <a:hueOff val="0"/>
            <a:satOff val="0"/>
            <a:lumOff val="0"/>
            <a:alphaOff val="0"/>
          </a:schemeClr>
        </a:solidFill>
        <a:ln w="25400" cap="flat" cmpd="sng" algn="ctr">
          <a:solidFill>
            <a:schemeClr val="dk1">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8232" tIns="13970" rIns="78232" bIns="13970" numCol="1" spcCol="1270" anchor="ctr" anchorCtr="0">
          <a:noAutofit/>
        </a:bodyPr>
        <a:lstStyle/>
        <a:p>
          <a:pPr lvl="0" algn="ctr" defTabSz="488950">
            <a:lnSpc>
              <a:spcPct val="90000"/>
            </a:lnSpc>
            <a:spcBef>
              <a:spcPct val="0"/>
            </a:spcBef>
            <a:spcAft>
              <a:spcPct val="35000"/>
            </a:spcAft>
          </a:pPr>
          <a:r>
            <a:rPr lang="es-MX" sz="1100" kern="1200" dirty="0" smtClean="0"/>
            <a:t>RECURSOS</a:t>
          </a:r>
          <a:endParaRPr lang="es-MX" sz="1100" kern="1200" dirty="0"/>
        </a:p>
      </dsp:txBody>
      <dsp:txXfrm>
        <a:off x="3720" y="1790773"/>
        <a:ext cx="2537519" cy="599389"/>
      </dsp:txXfrm>
    </dsp:sp>
    <dsp:sp modelId="{6AF86893-61F6-4A9B-8EB3-93C29E8EC76F}">
      <dsp:nvSpPr>
        <dsp:cNvPr id="0" name=""/>
        <dsp:cNvSpPr/>
      </dsp:nvSpPr>
      <dsp:spPr>
        <a:xfrm>
          <a:off x="2541240" y="1790773"/>
          <a:ext cx="2537519" cy="599389"/>
        </a:xfrm>
        <a:prstGeom prst="rect">
          <a:avLst/>
        </a:prstGeom>
        <a:solidFill>
          <a:schemeClr val="lt1">
            <a:alpha val="90000"/>
            <a:tint val="40000"/>
            <a:hueOff val="0"/>
            <a:satOff val="0"/>
            <a:lumOff val="0"/>
            <a:alphaOff val="0"/>
          </a:schemeClr>
        </a:solidFill>
        <a:ln w="25400" cap="flat" cmpd="sng" algn="ctr">
          <a:solidFill>
            <a:schemeClr val="dk1">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8232" tIns="13970" rIns="78232" bIns="13970" numCol="1" spcCol="1270" anchor="ctr" anchorCtr="0">
          <a:noAutofit/>
        </a:bodyPr>
        <a:lstStyle/>
        <a:p>
          <a:pPr lvl="0" algn="ctr" defTabSz="488950">
            <a:lnSpc>
              <a:spcPct val="90000"/>
            </a:lnSpc>
            <a:spcBef>
              <a:spcPct val="0"/>
            </a:spcBef>
            <a:spcAft>
              <a:spcPct val="35000"/>
            </a:spcAft>
          </a:pPr>
          <a:r>
            <a:rPr lang="es-MX" sz="1100" kern="1200" smtClean="0"/>
            <a:t>TIEMPO</a:t>
          </a:r>
          <a:endParaRPr lang="es-MX" sz="1100" kern="1200"/>
        </a:p>
      </dsp:txBody>
      <dsp:txXfrm>
        <a:off x="2541240" y="1790773"/>
        <a:ext cx="2537519" cy="599389"/>
      </dsp:txXfrm>
    </dsp:sp>
    <dsp:sp modelId="{1C0CF9E1-1124-49C8-B560-B44EEA924ACC}">
      <dsp:nvSpPr>
        <dsp:cNvPr id="0" name=""/>
        <dsp:cNvSpPr/>
      </dsp:nvSpPr>
      <dsp:spPr>
        <a:xfrm>
          <a:off x="5078759" y="1790773"/>
          <a:ext cx="2537519" cy="599389"/>
        </a:xfrm>
        <a:prstGeom prst="rect">
          <a:avLst/>
        </a:prstGeom>
        <a:solidFill>
          <a:schemeClr val="lt1">
            <a:alpha val="90000"/>
            <a:tint val="40000"/>
            <a:hueOff val="0"/>
            <a:satOff val="0"/>
            <a:lumOff val="0"/>
            <a:alphaOff val="0"/>
          </a:schemeClr>
        </a:solidFill>
        <a:ln w="25400" cap="flat" cmpd="sng" algn="ctr">
          <a:solidFill>
            <a:schemeClr val="dk1">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8232" tIns="13970" rIns="78232" bIns="13970" numCol="1" spcCol="1270" anchor="ctr" anchorCtr="0">
          <a:noAutofit/>
        </a:bodyPr>
        <a:lstStyle/>
        <a:p>
          <a:pPr lvl="0" algn="ctr" defTabSz="488950">
            <a:lnSpc>
              <a:spcPct val="90000"/>
            </a:lnSpc>
            <a:spcBef>
              <a:spcPct val="0"/>
            </a:spcBef>
            <a:spcAft>
              <a:spcPct val="35000"/>
            </a:spcAft>
          </a:pPr>
          <a:r>
            <a:rPr lang="es-MX" sz="1100" kern="1200" dirty="0" smtClean="0"/>
            <a:t>LOS INVOLUCRADOS</a:t>
          </a:r>
          <a:endParaRPr lang="es-MX" sz="1100" kern="1200" dirty="0"/>
        </a:p>
      </dsp:txBody>
      <dsp:txXfrm>
        <a:off x="5078759" y="1790773"/>
        <a:ext cx="2537519" cy="599389"/>
      </dsp:txXfrm>
    </dsp:sp>
    <dsp:sp modelId="{72C061A8-3AC6-4E5E-896E-2B4688797441}">
      <dsp:nvSpPr>
        <dsp:cNvPr id="0" name=""/>
        <dsp:cNvSpPr/>
      </dsp:nvSpPr>
      <dsp:spPr>
        <a:xfrm rot="10800000">
          <a:off x="0" y="79"/>
          <a:ext cx="7620000" cy="1327195"/>
        </a:xfrm>
        <a:prstGeom prst="upArrowCallout">
          <a:avLst/>
        </a:prstGeom>
        <a:solidFill>
          <a:srgbClr val="FFC000"/>
        </a:solidFill>
        <a:ln w="38100" cap="flat" cmpd="sng" algn="ctr">
          <a:solidFill>
            <a:schemeClr val="dk1">
              <a:shade val="80000"/>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es-MX" sz="1400" b="1" kern="1200" dirty="0" smtClean="0"/>
            <a:t>CONOCIMIENTO</a:t>
          </a:r>
          <a:endParaRPr lang="es-MX" sz="1400" kern="1200" dirty="0">
            <a:ln>
              <a:solidFill>
                <a:schemeClr val="tx1"/>
              </a:solidFill>
            </a:ln>
          </a:endParaRPr>
        </a:p>
      </dsp:txBody>
      <dsp:txXfrm rot="-10800000">
        <a:off x="0" y="79"/>
        <a:ext cx="7620000" cy="465845"/>
      </dsp:txXfrm>
    </dsp:sp>
    <dsp:sp modelId="{8A06AFB8-ADDA-4F0F-97C8-330A9A1972F4}">
      <dsp:nvSpPr>
        <dsp:cNvPr id="0" name=""/>
        <dsp:cNvSpPr/>
      </dsp:nvSpPr>
      <dsp:spPr>
        <a:xfrm>
          <a:off x="0" y="364984"/>
          <a:ext cx="3810000" cy="599389"/>
        </a:xfrm>
        <a:prstGeom prst="rect">
          <a:avLst/>
        </a:prstGeom>
        <a:solidFill>
          <a:schemeClr val="lt1">
            <a:alpha val="90000"/>
            <a:tint val="40000"/>
            <a:hueOff val="0"/>
            <a:satOff val="0"/>
            <a:lumOff val="0"/>
            <a:alphaOff val="0"/>
          </a:schemeClr>
        </a:solidFill>
        <a:ln w="25400" cap="flat" cmpd="sng" algn="ctr">
          <a:solidFill>
            <a:schemeClr val="dk1">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2240" tIns="25400" rIns="142240" bIns="25400" numCol="1" spcCol="1270" anchor="ctr" anchorCtr="0">
          <a:noAutofit/>
        </a:bodyPr>
        <a:lstStyle/>
        <a:p>
          <a:pPr lvl="0" algn="ctr" defTabSz="889000">
            <a:lnSpc>
              <a:spcPct val="90000"/>
            </a:lnSpc>
            <a:spcBef>
              <a:spcPct val="0"/>
            </a:spcBef>
            <a:spcAft>
              <a:spcPct val="35000"/>
            </a:spcAft>
          </a:pPr>
          <a:r>
            <a:rPr lang="es-MX" sz="2000" kern="1200" dirty="0" smtClean="0"/>
            <a:t>PUNTO DE PARTIDA</a:t>
          </a:r>
          <a:endParaRPr lang="es-MX" sz="2000" kern="1200" dirty="0"/>
        </a:p>
      </dsp:txBody>
      <dsp:txXfrm>
        <a:off x="0" y="364984"/>
        <a:ext cx="3810000" cy="599389"/>
      </dsp:txXfrm>
    </dsp:sp>
    <dsp:sp modelId="{903AB834-EABE-4C9B-817B-61DE7D9D2645}">
      <dsp:nvSpPr>
        <dsp:cNvPr id="0" name=""/>
        <dsp:cNvSpPr/>
      </dsp:nvSpPr>
      <dsp:spPr>
        <a:xfrm>
          <a:off x="3810000" y="364984"/>
          <a:ext cx="3810000" cy="599389"/>
        </a:xfrm>
        <a:prstGeom prst="rect">
          <a:avLst/>
        </a:prstGeom>
        <a:solidFill>
          <a:schemeClr val="lt1">
            <a:alpha val="90000"/>
            <a:tint val="40000"/>
            <a:hueOff val="0"/>
            <a:satOff val="0"/>
            <a:lumOff val="0"/>
            <a:alphaOff val="0"/>
          </a:schemeClr>
        </a:solidFill>
        <a:ln w="25400" cap="flat" cmpd="sng" algn="ctr">
          <a:solidFill>
            <a:schemeClr val="dk1">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2240" tIns="25400" rIns="142240" bIns="25400" numCol="1" spcCol="1270" anchor="ctr" anchorCtr="0">
          <a:noAutofit/>
        </a:bodyPr>
        <a:lstStyle/>
        <a:p>
          <a:pPr lvl="0" algn="ctr" defTabSz="889000">
            <a:lnSpc>
              <a:spcPct val="90000"/>
            </a:lnSpc>
            <a:spcBef>
              <a:spcPct val="0"/>
            </a:spcBef>
            <a:spcAft>
              <a:spcPct val="35000"/>
            </a:spcAft>
          </a:pPr>
          <a:r>
            <a:rPr lang="es-MX" sz="2000" kern="1200" dirty="0" smtClean="0"/>
            <a:t>PUNTO DE LLEGADA</a:t>
          </a:r>
          <a:endParaRPr lang="es-MX" sz="2000" kern="1200" dirty="0"/>
        </a:p>
      </dsp:txBody>
      <dsp:txXfrm>
        <a:off x="3810000" y="364984"/>
        <a:ext cx="3810000" cy="599389"/>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A6A8DE-5DDB-492F-93CA-AFB96EA8EE4F}">
      <dsp:nvSpPr>
        <dsp:cNvPr id="0" name=""/>
        <dsp:cNvSpPr/>
      </dsp:nvSpPr>
      <dsp:spPr>
        <a:xfrm>
          <a:off x="2825555" y="1548673"/>
          <a:ext cx="1968431" cy="1702772"/>
        </a:xfrm>
        <a:prstGeom prst="hexagon">
          <a:avLst>
            <a:gd name="adj" fmla="val 28570"/>
            <a:gd name="vf" fmla="val 115470"/>
          </a:avLst>
        </a:prstGeom>
        <a:solidFill>
          <a:schemeClr val="accent4">
            <a:lumMod val="20000"/>
            <a:lumOff val="80000"/>
          </a:schemeClr>
        </a:solidFill>
        <a:ln>
          <a:noFill/>
        </a:ln>
        <a:effectLst/>
        <a:scene3d>
          <a:camera prst="orthographicFront">
            <a:rot lat="0" lon="0" rev="0"/>
          </a:camera>
          <a:lightRig rig="brightRoom" dir="tl">
            <a:rot lat="0" lon="0" rev="1800000"/>
          </a:lightRig>
        </a:scene3d>
        <a:sp3d contourW="10160" prstMaterial="dkEdge">
          <a:bevelT w="38100" h="50800" prst="angle"/>
          <a:contourClr>
            <a:schemeClr val="lt1">
              <a:hueOff val="0"/>
              <a:satOff val="0"/>
              <a:lumOff val="0"/>
              <a:alphaOff val="0"/>
              <a:shade val="40000"/>
              <a:satMod val="15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s-MX" sz="1400" b="1" kern="1200" dirty="0" smtClean="0"/>
            <a:t>AMBITOS</a:t>
          </a:r>
        </a:p>
        <a:p>
          <a:pPr lvl="0" algn="ctr" defTabSz="622300">
            <a:lnSpc>
              <a:spcPct val="90000"/>
            </a:lnSpc>
            <a:spcBef>
              <a:spcPct val="0"/>
            </a:spcBef>
            <a:spcAft>
              <a:spcPct val="35000"/>
            </a:spcAft>
          </a:pPr>
          <a:r>
            <a:rPr lang="es-MX" sz="1400" b="1" kern="1200" dirty="0" smtClean="0"/>
            <a:t>Momentos</a:t>
          </a:r>
          <a:endParaRPr lang="es-MX" sz="1400" b="1" kern="1200" dirty="0"/>
        </a:p>
      </dsp:txBody>
      <dsp:txXfrm>
        <a:off x="3151752" y="1830846"/>
        <a:ext cx="1316037" cy="1138426"/>
      </dsp:txXfrm>
    </dsp:sp>
    <dsp:sp modelId="{87FD00CE-CF2F-4625-BB2D-63D27255EA12}">
      <dsp:nvSpPr>
        <dsp:cNvPr id="0" name=""/>
        <dsp:cNvSpPr/>
      </dsp:nvSpPr>
      <dsp:spPr>
        <a:xfrm>
          <a:off x="4058171" y="734011"/>
          <a:ext cx="742683" cy="639919"/>
        </a:xfrm>
        <a:prstGeom prst="hexagon">
          <a:avLst>
            <a:gd name="adj" fmla="val 28900"/>
            <a:gd name="vf" fmla="val 115470"/>
          </a:avLst>
        </a:prstGeom>
        <a:solidFill>
          <a:schemeClr val="accent2">
            <a:tint val="40000"/>
            <a:hueOff val="0"/>
            <a:satOff val="0"/>
            <a:lumOff val="0"/>
            <a:alphaOff val="0"/>
          </a:schemeClr>
        </a:solidFill>
        <a:ln>
          <a:noFill/>
        </a:ln>
        <a:effectLst>
          <a:outerShdw blurRad="50800" dist="25400" algn="bl" rotWithShape="0">
            <a:srgbClr val="000000">
              <a:alpha val="60000"/>
            </a:srgbClr>
          </a:outerShdw>
        </a:effectLst>
      </dsp:spPr>
      <dsp:style>
        <a:lnRef idx="0">
          <a:scrgbClr r="0" g="0" b="0"/>
        </a:lnRef>
        <a:fillRef idx="1">
          <a:scrgbClr r="0" g="0" b="0"/>
        </a:fillRef>
        <a:effectRef idx="2">
          <a:scrgbClr r="0" g="0" b="0"/>
        </a:effectRef>
        <a:fontRef idx="minor"/>
      </dsp:style>
    </dsp:sp>
    <dsp:sp modelId="{9356B559-9649-4263-809D-F8FAE036E985}">
      <dsp:nvSpPr>
        <dsp:cNvPr id="0" name=""/>
        <dsp:cNvSpPr/>
      </dsp:nvSpPr>
      <dsp:spPr>
        <a:xfrm>
          <a:off x="3006876" y="0"/>
          <a:ext cx="1613115" cy="1395534"/>
        </a:xfrm>
        <a:prstGeom prst="hexagon">
          <a:avLst>
            <a:gd name="adj" fmla="val 28570"/>
            <a:gd name="vf" fmla="val 115470"/>
          </a:avLst>
        </a:prstGeom>
        <a:solidFill>
          <a:schemeClr val="lt1">
            <a:hueOff val="0"/>
            <a:satOff val="0"/>
            <a:lumOff val="0"/>
            <a:alphaOff val="0"/>
          </a:schemeClr>
        </a:solidFill>
        <a:ln>
          <a:noFill/>
        </a:ln>
        <a:effectLst/>
        <a:scene3d>
          <a:camera prst="orthographicFront">
            <a:rot lat="0" lon="0" rev="0"/>
          </a:camera>
          <a:lightRig rig="brightRoom" dir="tl">
            <a:rot lat="0" lon="0" rev="1800000"/>
          </a:lightRig>
        </a:scene3d>
        <a:sp3d contourW="10160" prstMaterial="dkEdge">
          <a:bevelT w="38100" h="50800" prst="angle"/>
          <a:contourClr>
            <a:schemeClr val="lt1">
              <a:hueOff val="0"/>
              <a:satOff val="0"/>
              <a:lumOff val="0"/>
              <a:alphaOff val="0"/>
              <a:shade val="40000"/>
              <a:satMod val="15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s-MX" sz="1400" b="1" kern="1200" dirty="0" smtClean="0"/>
            <a:t>GESTIÓN PÚBLICA</a:t>
          </a:r>
          <a:endParaRPr lang="es-MX" sz="1400" b="1" kern="1200" dirty="0"/>
        </a:p>
      </dsp:txBody>
      <dsp:txXfrm>
        <a:off x="3274204" y="231270"/>
        <a:ext cx="1078459" cy="932994"/>
      </dsp:txXfrm>
    </dsp:sp>
    <dsp:sp modelId="{D054150A-FA7F-4053-A320-1BF310F78B77}">
      <dsp:nvSpPr>
        <dsp:cNvPr id="0" name=""/>
        <dsp:cNvSpPr/>
      </dsp:nvSpPr>
      <dsp:spPr>
        <a:xfrm>
          <a:off x="4924940" y="1930321"/>
          <a:ext cx="742683" cy="639919"/>
        </a:xfrm>
        <a:prstGeom prst="hexagon">
          <a:avLst>
            <a:gd name="adj" fmla="val 28900"/>
            <a:gd name="vf" fmla="val 115470"/>
          </a:avLst>
        </a:prstGeom>
        <a:solidFill>
          <a:schemeClr val="accent2">
            <a:tint val="40000"/>
            <a:hueOff val="0"/>
            <a:satOff val="0"/>
            <a:lumOff val="0"/>
            <a:alphaOff val="0"/>
          </a:schemeClr>
        </a:solidFill>
        <a:ln>
          <a:noFill/>
        </a:ln>
        <a:effectLst>
          <a:outerShdw blurRad="50800" dist="25400" algn="bl" rotWithShape="0">
            <a:srgbClr val="000000">
              <a:alpha val="60000"/>
            </a:srgbClr>
          </a:outerShdw>
        </a:effectLst>
      </dsp:spPr>
      <dsp:style>
        <a:lnRef idx="0">
          <a:scrgbClr r="0" g="0" b="0"/>
        </a:lnRef>
        <a:fillRef idx="1">
          <a:scrgbClr r="0" g="0" b="0"/>
        </a:fillRef>
        <a:effectRef idx="2">
          <a:scrgbClr r="0" g="0" b="0"/>
        </a:effectRef>
        <a:fontRef idx="minor"/>
      </dsp:style>
    </dsp:sp>
    <dsp:sp modelId="{5D054074-17AD-4233-AEEF-3C443C7A9D25}">
      <dsp:nvSpPr>
        <dsp:cNvPr id="0" name=""/>
        <dsp:cNvSpPr/>
      </dsp:nvSpPr>
      <dsp:spPr>
        <a:xfrm>
          <a:off x="4486290" y="858347"/>
          <a:ext cx="1613115" cy="1395534"/>
        </a:xfrm>
        <a:prstGeom prst="hexagon">
          <a:avLst>
            <a:gd name="adj" fmla="val 28570"/>
            <a:gd name="vf" fmla="val 115470"/>
          </a:avLst>
        </a:prstGeom>
        <a:solidFill>
          <a:schemeClr val="lt1">
            <a:hueOff val="0"/>
            <a:satOff val="0"/>
            <a:lumOff val="0"/>
            <a:alphaOff val="0"/>
          </a:schemeClr>
        </a:solidFill>
        <a:ln>
          <a:noFill/>
        </a:ln>
        <a:effectLst/>
        <a:scene3d>
          <a:camera prst="orthographicFront">
            <a:rot lat="0" lon="0" rev="0"/>
          </a:camera>
          <a:lightRig rig="brightRoom" dir="tl">
            <a:rot lat="0" lon="0" rev="1800000"/>
          </a:lightRig>
        </a:scene3d>
        <a:sp3d contourW="10160" prstMaterial="dkEdge">
          <a:bevelT w="38100" h="50800" prst="angle"/>
          <a:contourClr>
            <a:schemeClr val="lt1">
              <a:hueOff val="0"/>
              <a:satOff val="0"/>
              <a:lumOff val="0"/>
              <a:alphaOff val="0"/>
              <a:shade val="40000"/>
              <a:satMod val="15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s-MX" sz="1400" b="1" kern="1200" dirty="0" smtClean="0"/>
            <a:t>POLITICO</a:t>
          </a:r>
          <a:endParaRPr lang="es-MX" sz="1400" b="1" kern="1200" dirty="0"/>
        </a:p>
      </dsp:txBody>
      <dsp:txXfrm>
        <a:off x="4753618" y="1089617"/>
        <a:ext cx="1078459" cy="932994"/>
      </dsp:txXfrm>
    </dsp:sp>
    <dsp:sp modelId="{4E19747D-CF8F-43E5-A35A-E6BC224AA230}">
      <dsp:nvSpPr>
        <dsp:cNvPr id="0" name=""/>
        <dsp:cNvSpPr/>
      </dsp:nvSpPr>
      <dsp:spPr>
        <a:xfrm>
          <a:off x="4322826" y="3280730"/>
          <a:ext cx="742683" cy="639919"/>
        </a:xfrm>
        <a:prstGeom prst="hexagon">
          <a:avLst>
            <a:gd name="adj" fmla="val 28900"/>
            <a:gd name="vf" fmla="val 115470"/>
          </a:avLst>
        </a:prstGeom>
        <a:solidFill>
          <a:schemeClr val="accent2">
            <a:tint val="40000"/>
            <a:hueOff val="0"/>
            <a:satOff val="0"/>
            <a:lumOff val="0"/>
            <a:alphaOff val="0"/>
          </a:schemeClr>
        </a:solidFill>
        <a:ln>
          <a:noFill/>
        </a:ln>
        <a:effectLst>
          <a:outerShdw blurRad="50800" dist="25400" algn="bl" rotWithShape="0">
            <a:srgbClr val="000000">
              <a:alpha val="60000"/>
            </a:srgbClr>
          </a:outerShdw>
        </a:effectLst>
      </dsp:spPr>
      <dsp:style>
        <a:lnRef idx="0">
          <a:scrgbClr r="0" g="0" b="0"/>
        </a:lnRef>
        <a:fillRef idx="1">
          <a:scrgbClr r="0" g="0" b="0"/>
        </a:fillRef>
        <a:effectRef idx="2">
          <a:scrgbClr r="0" g="0" b="0"/>
        </a:effectRef>
        <a:fontRef idx="minor"/>
      </dsp:style>
    </dsp:sp>
    <dsp:sp modelId="{607797DB-580C-405D-A0E1-795EB9F2CC36}">
      <dsp:nvSpPr>
        <dsp:cNvPr id="0" name=""/>
        <dsp:cNvSpPr/>
      </dsp:nvSpPr>
      <dsp:spPr>
        <a:xfrm>
          <a:off x="4486290" y="2545758"/>
          <a:ext cx="1613115" cy="1395534"/>
        </a:xfrm>
        <a:prstGeom prst="hexagon">
          <a:avLst>
            <a:gd name="adj" fmla="val 28570"/>
            <a:gd name="vf" fmla="val 115470"/>
          </a:avLst>
        </a:prstGeom>
        <a:solidFill>
          <a:schemeClr val="lt1">
            <a:hueOff val="0"/>
            <a:satOff val="0"/>
            <a:lumOff val="0"/>
            <a:alphaOff val="0"/>
          </a:schemeClr>
        </a:solidFill>
        <a:ln>
          <a:noFill/>
        </a:ln>
        <a:effectLst/>
        <a:scene3d>
          <a:camera prst="orthographicFront">
            <a:rot lat="0" lon="0" rev="0"/>
          </a:camera>
          <a:lightRig rig="brightRoom" dir="tl">
            <a:rot lat="0" lon="0" rev="1800000"/>
          </a:lightRig>
        </a:scene3d>
        <a:sp3d contourW="10160" prstMaterial="dkEdge">
          <a:bevelT w="38100" h="50800" prst="angle"/>
          <a:contourClr>
            <a:schemeClr val="lt1">
              <a:hueOff val="0"/>
              <a:satOff val="0"/>
              <a:lumOff val="0"/>
              <a:alphaOff val="0"/>
              <a:shade val="40000"/>
              <a:satMod val="15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s-MX" sz="1400" b="1" kern="1200" dirty="0" smtClean="0"/>
            <a:t>DETERMINAR LA AGENDA</a:t>
          </a:r>
          <a:endParaRPr lang="es-MX" sz="1400" b="1" kern="1200" dirty="0"/>
        </a:p>
      </dsp:txBody>
      <dsp:txXfrm>
        <a:off x="4753618" y="2777028"/>
        <a:ext cx="1078459" cy="932994"/>
      </dsp:txXfrm>
    </dsp:sp>
    <dsp:sp modelId="{5A7A9773-959F-4987-9A2D-4E4D8EA486EE}">
      <dsp:nvSpPr>
        <dsp:cNvPr id="0" name=""/>
        <dsp:cNvSpPr/>
      </dsp:nvSpPr>
      <dsp:spPr>
        <a:xfrm>
          <a:off x="2829218" y="3420907"/>
          <a:ext cx="742683" cy="639919"/>
        </a:xfrm>
        <a:prstGeom prst="hexagon">
          <a:avLst>
            <a:gd name="adj" fmla="val 28900"/>
            <a:gd name="vf" fmla="val 115470"/>
          </a:avLst>
        </a:prstGeom>
        <a:solidFill>
          <a:schemeClr val="accent2">
            <a:tint val="40000"/>
            <a:hueOff val="0"/>
            <a:satOff val="0"/>
            <a:lumOff val="0"/>
            <a:alphaOff val="0"/>
          </a:schemeClr>
        </a:solidFill>
        <a:ln>
          <a:noFill/>
        </a:ln>
        <a:effectLst>
          <a:outerShdw blurRad="50800" dist="25400" algn="bl" rotWithShape="0">
            <a:srgbClr val="000000">
              <a:alpha val="60000"/>
            </a:srgbClr>
          </a:outerShdw>
        </a:effectLst>
      </dsp:spPr>
      <dsp:style>
        <a:lnRef idx="0">
          <a:scrgbClr r="0" g="0" b="0"/>
        </a:lnRef>
        <a:fillRef idx="1">
          <a:scrgbClr r="0" g="0" b="0"/>
        </a:fillRef>
        <a:effectRef idx="2">
          <a:scrgbClr r="0" g="0" b="0"/>
        </a:effectRef>
        <a:fontRef idx="minor"/>
      </dsp:style>
    </dsp:sp>
    <dsp:sp modelId="{1366B5C5-FC47-4338-B821-CD4A0A7BF2BC}">
      <dsp:nvSpPr>
        <dsp:cNvPr id="0" name=""/>
        <dsp:cNvSpPr/>
      </dsp:nvSpPr>
      <dsp:spPr>
        <a:xfrm>
          <a:off x="3006876" y="3405065"/>
          <a:ext cx="1613115" cy="1395534"/>
        </a:xfrm>
        <a:prstGeom prst="hexagon">
          <a:avLst>
            <a:gd name="adj" fmla="val 28570"/>
            <a:gd name="vf" fmla="val 115470"/>
          </a:avLst>
        </a:prstGeom>
        <a:solidFill>
          <a:schemeClr val="lt1">
            <a:hueOff val="0"/>
            <a:satOff val="0"/>
            <a:lumOff val="0"/>
            <a:alphaOff val="0"/>
          </a:schemeClr>
        </a:solidFill>
        <a:ln>
          <a:noFill/>
        </a:ln>
        <a:effectLst/>
        <a:scene3d>
          <a:camera prst="orthographicFront">
            <a:rot lat="0" lon="0" rev="0"/>
          </a:camera>
          <a:lightRig rig="brightRoom" dir="tl">
            <a:rot lat="0" lon="0" rev="1800000"/>
          </a:lightRig>
        </a:scene3d>
        <a:sp3d contourW="10160" prstMaterial="dkEdge">
          <a:bevelT w="38100" h="50800" prst="angle"/>
          <a:contourClr>
            <a:schemeClr val="lt1">
              <a:hueOff val="0"/>
              <a:satOff val="0"/>
              <a:lumOff val="0"/>
              <a:alphaOff val="0"/>
              <a:shade val="40000"/>
              <a:satMod val="15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s-MX" sz="1400" b="1" kern="1200" dirty="0" smtClean="0"/>
            <a:t>CONTENIDO DE LA POLITICA</a:t>
          </a:r>
          <a:endParaRPr lang="es-MX" sz="1400" b="1" kern="1200" dirty="0"/>
        </a:p>
      </dsp:txBody>
      <dsp:txXfrm>
        <a:off x="3274204" y="3636335"/>
        <a:ext cx="1078459" cy="932994"/>
      </dsp:txXfrm>
    </dsp:sp>
    <dsp:sp modelId="{8661EB2B-623F-441B-AE46-73E2298F1AC3}">
      <dsp:nvSpPr>
        <dsp:cNvPr id="0" name=""/>
        <dsp:cNvSpPr/>
      </dsp:nvSpPr>
      <dsp:spPr>
        <a:xfrm>
          <a:off x="1948254" y="2225078"/>
          <a:ext cx="742683" cy="639919"/>
        </a:xfrm>
        <a:prstGeom prst="hexagon">
          <a:avLst>
            <a:gd name="adj" fmla="val 28900"/>
            <a:gd name="vf" fmla="val 115470"/>
          </a:avLst>
        </a:prstGeom>
        <a:solidFill>
          <a:schemeClr val="accent2">
            <a:tint val="40000"/>
            <a:hueOff val="0"/>
            <a:satOff val="0"/>
            <a:lumOff val="0"/>
            <a:alphaOff val="0"/>
          </a:schemeClr>
        </a:solidFill>
        <a:ln>
          <a:noFill/>
        </a:ln>
        <a:effectLst>
          <a:outerShdw blurRad="50800" dist="25400" algn="bl" rotWithShape="0">
            <a:srgbClr val="000000">
              <a:alpha val="60000"/>
            </a:srgbClr>
          </a:outerShdw>
        </a:effectLst>
      </dsp:spPr>
      <dsp:style>
        <a:lnRef idx="0">
          <a:scrgbClr r="0" g="0" b="0"/>
        </a:lnRef>
        <a:fillRef idx="1">
          <a:scrgbClr r="0" g="0" b="0"/>
        </a:fillRef>
        <a:effectRef idx="2">
          <a:scrgbClr r="0" g="0" b="0"/>
        </a:effectRef>
        <a:fontRef idx="minor"/>
      </dsp:style>
    </dsp:sp>
    <dsp:sp modelId="{609C5029-3DA6-404C-8244-78CC1489E41C}">
      <dsp:nvSpPr>
        <dsp:cNvPr id="0" name=""/>
        <dsp:cNvSpPr/>
      </dsp:nvSpPr>
      <dsp:spPr>
        <a:xfrm>
          <a:off x="1520593" y="2546718"/>
          <a:ext cx="1613115" cy="1395534"/>
        </a:xfrm>
        <a:prstGeom prst="hexagon">
          <a:avLst>
            <a:gd name="adj" fmla="val 28570"/>
            <a:gd name="vf" fmla="val 115470"/>
          </a:avLst>
        </a:prstGeom>
        <a:solidFill>
          <a:schemeClr val="lt1">
            <a:hueOff val="0"/>
            <a:satOff val="0"/>
            <a:lumOff val="0"/>
            <a:alphaOff val="0"/>
          </a:schemeClr>
        </a:solidFill>
        <a:ln>
          <a:noFill/>
        </a:ln>
        <a:effectLst/>
        <a:scene3d>
          <a:camera prst="orthographicFront">
            <a:rot lat="0" lon="0" rev="0"/>
          </a:camera>
          <a:lightRig rig="brightRoom" dir="tl">
            <a:rot lat="0" lon="0" rev="1800000"/>
          </a:lightRig>
        </a:scene3d>
        <a:sp3d contourW="10160" prstMaterial="dkEdge">
          <a:bevelT w="38100" h="50800" prst="angle"/>
          <a:contourClr>
            <a:schemeClr val="lt1">
              <a:hueOff val="0"/>
              <a:satOff val="0"/>
              <a:lumOff val="0"/>
              <a:alphaOff val="0"/>
              <a:shade val="40000"/>
              <a:satMod val="15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s-MX" sz="1400" b="1" kern="1200" dirty="0" smtClean="0"/>
            <a:t>EVALUACIÓN</a:t>
          </a:r>
          <a:endParaRPr lang="es-MX" sz="1400" b="1" kern="1200" dirty="0"/>
        </a:p>
      </dsp:txBody>
      <dsp:txXfrm>
        <a:off x="1787921" y="2777988"/>
        <a:ext cx="1078459" cy="932994"/>
      </dsp:txXfrm>
    </dsp:sp>
    <dsp:sp modelId="{91E27F67-7F02-4D5C-A956-BF3827B19DA5}">
      <dsp:nvSpPr>
        <dsp:cNvPr id="0" name=""/>
        <dsp:cNvSpPr/>
      </dsp:nvSpPr>
      <dsp:spPr>
        <a:xfrm>
          <a:off x="1520593" y="856427"/>
          <a:ext cx="1613115" cy="1395534"/>
        </a:xfrm>
        <a:prstGeom prst="hexagon">
          <a:avLst>
            <a:gd name="adj" fmla="val 28570"/>
            <a:gd name="vf" fmla="val 115470"/>
          </a:avLst>
        </a:prstGeom>
        <a:solidFill>
          <a:schemeClr val="lt1">
            <a:hueOff val="0"/>
            <a:satOff val="0"/>
            <a:lumOff val="0"/>
            <a:alphaOff val="0"/>
          </a:schemeClr>
        </a:solidFill>
        <a:ln>
          <a:noFill/>
        </a:ln>
        <a:effectLst/>
        <a:scene3d>
          <a:camera prst="orthographicFront">
            <a:rot lat="0" lon="0" rev="0"/>
          </a:camera>
          <a:lightRig rig="brightRoom" dir="tl">
            <a:rot lat="0" lon="0" rev="1800000"/>
          </a:lightRig>
        </a:scene3d>
        <a:sp3d contourW="10160" prstMaterial="dkEdge">
          <a:bevelT w="38100" h="50800" prst="angle"/>
          <a:contourClr>
            <a:schemeClr val="lt1">
              <a:hueOff val="0"/>
              <a:satOff val="0"/>
              <a:lumOff val="0"/>
              <a:alphaOff val="0"/>
              <a:shade val="40000"/>
              <a:satMod val="15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s-MX" sz="1400" b="1" kern="1200" dirty="0" smtClean="0"/>
            <a:t>Interés Público</a:t>
          </a:r>
          <a:endParaRPr lang="es-MX" sz="1400" b="1" kern="1200" dirty="0"/>
        </a:p>
      </dsp:txBody>
      <dsp:txXfrm>
        <a:off x="1787921" y="1087697"/>
        <a:ext cx="1078459" cy="932994"/>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EF1AA59-370A-4CA1-8EDE-4E53E12DBE48}">
      <dsp:nvSpPr>
        <dsp:cNvPr id="0" name=""/>
        <dsp:cNvSpPr/>
      </dsp:nvSpPr>
      <dsp:spPr>
        <a:xfrm>
          <a:off x="-288841" y="33703"/>
          <a:ext cx="7081174" cy="1209304"/>
        </a:xfrm>
        <a:prstGeom prst="roundRect">
          <a:avLst>
            <a:gd name="adj" fmla="val 10000"/>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just" defTabSz="933450">
            <a:lnSpc>
              <a:spcPct val="90000"/>
            </a:lnSpc>
            <a:spcBef>
              <a:spcPct val="0"/>
            </a:spcBef>
            <a:spcAft>
              <a:spcPts val="600"/>
            </a:spcAft>
          </a:pPr>
          <a:r>
            <a:rPr lang="es-CR" sz="2100" b="1" kern="1200" dirty="0" smtClean="0">
              <a:solidFill>
                <a:schemeClr val="tx1"/>
              </a:solidFill>
            </a:rPr>
            <a:t>Determinar el nivel de competencia o incompetencia del gobierno del Estado</a:t>
          </a:r>
          <a:endParaRPr lang="es-MX" sz="2100" b="1" kern="1200" dirty="0">
            <a:solidFill>
              <a:schemeClr val="tx1"/>
            </a:solidFill>
          </a:endParaRPr>
        </a:p>
      </dsp:txBody>
      <dsp:txXfrm>
        <a:off x="-253422" y="69122"/>
        <a:ext cx="5403538" cy="1138466"/>
      </dsp:txXfrm>
    </dsp:sp>
    <dsp:sp modelId="{A08C118B-6D2A-4B3E-8734-5653FFA85BFA}">
      <dsp:nvSpPr>
        <dsp:cNvPr id="0" name=""/>
        <dsp:cNvSpPr/>
      </dsp:nvSpPr>
      <dsp:spPr>
        <a:xfrm>
          <a:off x="584745" y="1809945"/>
          <a:ext cx="6477000" cy="1017242"/>
        </a:xfrm>
        <a:prstGeom prst="roundRect">
          <a:avLst>
            <a:gd name="adj" fmla="val 10000"/>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l" defTabSz="933450">
            <a:lnSpc>
              <a:spcPct val="90000"/>
            </a:lnSpc>
            <a:spcBef>
              <a:spcPct val="0"/>
            </a:spcBef>
            <a:spcAft>
              <a:spcPct val="35000"/>
            </a:spcAft>
          </a:pPr>
          <a:r>
            <a:rPr lang="es-CR" sz="2100" b="1" kern="1200" dirty="0" smtClean="0">
              <a:solidFill>
                <a:schemeClr val="tx1"/>
              </a:solidFill>
            </a:rPr>
            <a:t>La capacidad estratégica y operativa del gobierno del Estado</a:t>
          </a:r>
          <a:endParaRPr lang="es-MX" sz="2100" b="1" kern="1200" dirty="0">
            <a:solidFill>
              <a:schemeClr val="tx1"/>
            </a:solidFill>
          </a:endParaRPr>
        </a:p>
      </dsp:txBody>
      <dsp:txXfrm>
        <a:off x="614539" y="1839739"/>
        <a:ext cx="4909795" cy="957654"/>
      </dsp:txXfrm>
    </dsp:sp>
    <dsp:sp modelId="{7E1C52A4-C1B3-402B-8027-4034238F278F}">
      <dsp:nvSpPr>
        <dsp:cNvPr id="0" name=""/>
        <dsp:cNvSpPr/>
      </dsp:nvSpPr>
      <dsp:spPr>
        <a:xfrm>
          <a:off x="880649" y="3115218"/>
          <a:ext cx="7028192" cy="1767115"/>
        </a:xfrm>
        <a:prstGeom prst="roundRect">
          <a:avLst>
            <a:gd name="adj" fmla="val 10000"/>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l" defTabSz="933450">
            <a:lnSpc>
              <a:spcPct val="90000"/>
            </a:lnSpc>
            <a:spcBef>
              <a:spcPct val="0"/>
            </a:spcBef>
            <a:spcAft>
              <a:spcPct val="35000"/>
            </a:spcAft>
          </a:pPr>
          <a:r>
            <a:rPr lang="es-CR" sz="2100" b="1" kern="1200" dirty="0" smtClean="0">
              <a:solidFill>
                <a:schemeClr val="tx1"/>
              </a:solidFill>
            </a:rPr>
            <a:t>Implementar las políticas públicas asertivas y eficientes, directamente relacionadas con el desarrollo de la cohesión social, la equidad, la inclusión sociocultural, política y económica </a:t>
          </a:r>
          <a:endParaRPr lang="es-MX" sz="2100" b="1" kern="1200" dirty="0">
            <a:solidFill>
              <a:schemeClr val="tx1"/>
            </a:solidFill>
          </a:endParaRPr>
        </a:p>
      </dsp:txBody>
      <dsp:txXfrm>
        <a:off x="932406" y="3166975"/>
        <a:ext cx="5288763" cy="1663601"/>
      </dsp:txXfrm>
    </dsp:sp>
    <dsp:sp modelId="{2B0D51AD-7DE2-4E29-9793-638676E1F4EF}">
      <dsp:nvSpPr>
        <dsp:cNvPr id="0" name=""/>
        <dsp:cNvSpPr/>
      </dsp:nvSpPr>
      <dsp:spPr>
        <a:xfrm>
          <a:off x="5554128" y="1010402"/>
          <a:ext cx="936117" cy="936117"/>
        </a:xfrm>
        <a:prstGeom prst="downArrow">
          <a:avLst>
            <a:gd name="adj1" fmla="val 55000"/>
            <a:gd name="adj2" fmla="val 45000"/>
          </a:avLst>
        </a:prstGeom>
        <a:solidFill>
          <a:schemeClr val="accent4">
            <a:lumMod val="75000"/>
            <a:alpha val="90000"/>
          </a:schemeClr>
        </a:solidFill>
        <a:ln w="25400" cap="flat" cmpd="sng" algn="ctr">
          <a:solidFill>
            <a:schemeClr val="accent6">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1600200">
            <a:lnSpc>
              <a:spcPct val="90000"/>
            </a:lnSpc>
            <a:spcBef>
              <a:spcPct val="0"/>
            </a:spcBef>
            <a:spcAft>
              <a:spcPct val="35000"/>
            </a:spcAft>
          </a:pPr>
          <a:endParaRPr lang="es-MX" sz="3600" kern="1200"/>
        </a:p>
      </dsp:txBody>
      <dsp:txXfrm>
        <a:off x="5764754" y="1010402"/>
        <a:ext cx="514865" cy="704428"/>
      </dsp:txXfrm>
    </dsp:sp>
    <dsp:sp modelId="{67A7AE15-690D-4D80-BD3D-409854728288}">
      <dsp:nvSpPr>
        <dsp:cNvPr id="0" name=""/>
        <dsp:cNvSpPr/>
      </dsp:nvSpPr>
      <dsp:spPr>
        <a:xfrm>
          <a:off x="6125628" y="2681011"/>
          <a:ext cx="936117" cy="936117"/>
        </a:xfrm>
        <a:prstGeom prst="downArrow">
          <a:avLst>
            <a:gd name="adj1" fmla="val 55000"/>
            <a:gd name="adj2" fmla="val 45000"/>
          </a:avLst>
        </a:prstGeom>
        <a:solidFill>
          <a:schemeClr val="accent4">
            <a:lumMod val="75000"/>
            <a:alpha val="90000"/>
          </a:schemeClr>
        </a:solidFill>
        <a:ln w="25400" cap="flat" cmpd="sng" algn="ctr">
          <a:solidFill>
            <a:schemeClr val="accent6">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1600200">
            <a:lnSpc>
              <a:spcPct val="90000"/>
            </a:lnSpc>
            <a:spcBef>
              <a:spcPct val="0"/>
            </a:spcBef>
            <a:spcAft>
              <a:spcPct val="35000"/>
            </a:spcAft>
          </a:pPr>
          <a:endParaRPr lang="es-MX" sz="3600" kern="1200"/>
        </a:p>
      </dsp:txBody>
      <dsp:txXfrm>
        <a:off x="6336254" y="2681011"/>
        <a:ext cx="514865" cy="704428"/>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608984D-6BC3-4206-A585-187E7721FC2E}">
      <dsp:nvSpPr>
        <dsp:cNvPr id="0" name=""/>
        <dsp:cNvSpPr/>
      </dsp:nvSpPr>
      <dsp:spPr>
        <a:xfrm>
          <a:off x="1534903" y="2400300"/>
          <a:ext cx="598346" cy="1710213"/>
        </a:xfrm>
        <a:custGeom>
          <a:avLst/>
          <a:gdLst/>
          <a:ahLst/>
          <a:cxnLst/>
          <a:rect l="0" t="0" r="0" b="0"/>
          <a:pathLst>
            <a:path>
              <a:moveTo>
                <a:pt x="0" y="0"/>
              </a:moveTo>
              <a:lnTo>
                <a:pt x="299173" y="0"/>
              </a:lnTo>
              <a:lnTo>
                <a:pt x="299173" y="1710213"/>
              </a:lnTo>
              <a:lnTo>
                <a:pt x="598346" y="1710213"/>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66700">
            <a:lnSpc>
              <a:spcPct val="90000"/>
            </a:lnSpc>
            <a:spcBef>
              <a:spcPct val="0"/>
            </a:spcBef>
            <a:spcAft>
              <a:spcPct val="35000"/>
            </a:spcAft>
          </a:pPr>
          <a:endParaRPr lang="es-MX" sz="600" kern="1200"/>
        </a:p>
      </dsp:txBody>
      <dsp:txXfrm>
        <a:off x="1788779" y="3210110"/>
        <a:ext cx="90593" cy="90593"/>
      </dsp:txXfrm>
    </dsp:sp>
    <dsp:sp modelId="{754644A9-C6F8-44DD-8441-AEB32F9ECED5}">
      <dsp:nvSpPr>
        <dsp:cNvPr id="0" name=""/>
        <dsp:cNvSpPr/>
      </dsp:nvSpPr>
      <dsp:spPr>
        <a:xfrm>
          <a:off x="1534903" y="2400300"/>
          <a:ext cx="598346" cy="570071"/>
        </a:xfrm>
        <a:custGeom>
          <a:avLst/>
          <a:gdLst/>
          <a:ahLst/>
          <a:cxnLst/>
          <a:rect l="0" t="0" r="0" b="0"/>
          <a:pathLst>
            <a:path>
              <a:moveTo>
                <a:pt x="0" y="0"/>
              </a:moveTo>
              <a:lnTo>
                <a:pt x="299173" y="0"/>
              </a:lnTo>
              <a:lnTo>
                <a:pt x="299173" y="570071"/>
              </a:lnTo>
              <a:lnTo>
                <a:pt x="598346" y="570071"/>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s-MX" sz="500" kern="1200"/>
        </a:p>
      </dsp:txBody>
      <dsp:txXfrm>
        <a:off x="1813415" y="2664674"/>
        <a:ext cx="41321" cy="41321"/>
      </dsp:txXfrm>
    </dsp:sp>
    <dsp:sp modelId="{0D5F2508-6571-4678-9D91-A0DDDAF8CC74}">
      <dsp:nvSpPr>
        <dsp:cNvPr id="0" name=""/>
        <dsp:cNvSpPr/>
      </dsp:nvSpPr>
      <dsp:spPr>
        <a:xfrm>
          <a:off x="1534903" y="1830228"/>
          <a:ext cx="598346" cy="570071"/>
        </a:xfrm>
        <a:custGeom>
          <a:avLst/>
          <a:gdLst/>
          <a:ahLst/>
          <a:cxnLst/>
          <a:rect l="0" t="0" r="0" b="0"/>
          <a:pathLst>
            <a:path>
              <a:moveTo>
                <a:pt x="0" y="570071"/>
              </a:moveTo>
              <a:lnTo>
                <a:pt x="299173" y="570071"/>
              </a:lnTo>
              <a:lnTo>
                <a:pt x="299173" y="0"/>
              </a:lnTo>
              <a:lnTo>
                <a:pt x="598346" y="0"/>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s-MX" sz="500" kern="1200"/>
        </a:p>
      </dsp:txBody>
      <dsp:txXfrm>
        <a:off x="1813415" y="2094603"/>
        <a:ext cx="41321" cy="41321"/>
      </dsp:txXfrm>
    </dsp:sp>
    <dsp:sp modelId="{24024A3C-1393-473E-ACDF-6DC722AF1B56}">
      <dsp:nvSpPr>
        <dsp:cNvPr id="0" name=""/>
        <dsp:cNvSpPr/>
      </dsp:nvSpPr>
      <dsp:spPr>
        <a:xfrm>
          <a:off x="1534903" y="690086"/>
          <a:ext cx="598346" cy="1710213"/>
        </a:xfrm>
        <a:custGeom>
          <a:avLst/>
          <a:gdLst/>
          <a:ahLst/>
          <a:cxnLst/>
          <a:rect l="0" t="0" r="0" b="0"/>
          <a:pathLst>
            <a:path>
              <a:moveTo>
                <a:pt x="0" y="1710213"/>
              </a:moveTo>
              <a:lnTo>
                <a:pt x="299173" y="1710213"/>
              </a:lnTo>
              <a:lnTo>
                <a:pt x="299173" y="0"/>
              </a:lnTo>
              <a:lnTo>
                <a:pt x="598346" y="0"/>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66700">
            <a:lnSpc>
              <a:spcPct val="90000"/>
            </a:lnSpc>
            <a:spcBef>
              <a:spcPct val="0"/>
            </a:spcBef>
            <a:spcAft>
              <a:spcPct val="35000"/>
            </a:spcAft>
          </a:pPr>
          <a:endParaRPr lang="es-MX" sz="600" kern="1200"/>
        </a:p>
      </dsp:txBody>
      <dsp:txXfrm>
        <a:off x="1788779" y="1499896"/>
        <a:ext cx="90593" cy="90593"/>
      </dsp:txXfrm>
    </dsp:sp>
    <dsp:sp modelId="{18EC230B-8EF6-4686-90C0-6A9F20CB6A5B}">
      <dsp:nvSpPr>
        <dsp:cNvPr id="0" name=""/>
        <dsp:cNvSpPr/>
      </dsp:nvSpPr>
      <dsp:spPr>
        <a:xfrm rot="16200000">
          <a:off x="-1321453" y="1944243"/>
          <a:ext cx="4800600" cy="912114"/>
        </a:xfrm>
        <a:prstGeom prst="rect">
          <a:avLst/>
        </a:prstGeom>
        <a:solidFill>
          <a:schemeClr val="accent4">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7465" tIns="37465" rIns="37465" bIns="37465" numCol="1" spcCol="1270" anchor="ctr" anchorCtr="0">
          <a:noAutofit/>
        </a:bodyPr>
        <a:lstStyle/>
        <a:p>
          <a:pPr lvl="0" algn="ctr" defTabSz="2622550">
            <a:lnSpc>
              <a:spcPct val="90000"/>
            </a:lnSpc>
            <a:spcBef>
              <a:spcPct val="0"/>
            </a:spcBef>
            <a:spcAft>
              <a:spcPct val="35000"/>
            </a:spcAft>
          </a:pPr>
          <a:r>
            <a:rPr lang="es-MX" sz="5900" b="1" kern="1200" dirty="0" smtClean="0">
              <a:solidFill>
                <a:schemeClr val="tx1"/>
              </a:solidFill>
            </a:rPr>
            <a:t>RIESGOS</a:t>
          </a:r>
          <a:endParaRPr lang="es-MX" sz="5900" b="1" kern="1200" dirty="0">
            <a:solidFill>
              <a:schemeClr val="tx1"/>
            </a:solidFill>
          </a:endParaRPr>
        </a:p>
      </dsp:txBody>
      <dsp:txXfrm>
        <a:off x="-1321453" y="1944243"/>
        <a:ext cx="4800600" cy="912114"/>
      </dsp:txXfrm>
    </dsp:sp>
    <dsp:sp modelId="{3859DB98-5EEA-4877-86E4-886469B89982}">
      <dsp:nvSpPr>
        <dsp:cNvPr id="0" name=""/>
        <dsp:cNvSpPr/>
      </dsp:nvSpPr>
      <dsp:spPr>
        <a:xfrm>
          <a:off x="2133249" y="234029"/>
          <a:ext cx="3407136" cy="912114"/>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s-MX" sz="2000" b="1" kern="1200" dirty="0" smtClean="0">
              <a:solidFill>
                <a:schemeClr val="tx1"/>
              </a:solidFill>
            </a:rPr>
            <a:t>Improvisación  provisionalidad</a:t>
          </a:r>
          <a:endParaRPr lang="es-MX" sz="2000" b="1" kern="1200" dirty="0">
            <a:solidFill>
              <a:schemeClr val="tx1"/>
            </a:solidFill>
          </a:endParaRPr>
        </a:p>
      </dsp:txBody>
      <dsp:txXfrm>
        <a:off x="2133249" y="234029"/>
        <a:ext cx="3407136" cy="912114"/>
      </dsp:txXfrm>
    </dsp:sp>
    <dsp:sp modelId="{B95F8B01-5DE3-46D4-9218-BE3229DA1D25}">
      <dsp:nvSpPr>
        <dsp:cNvPr id="0" name=""/>
        <dsp:cNvSpPr/>
      </dsp:nvSpPr>
      <dsp:spPr>
        <a:xfrm>
          <a:off x="2133249" y="1374171"/>
          <a:ext cx="4728255" cy="912114"/>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just" defTabSz="800100">
            <a:lnSpc>
              <a:spcPct val="90000"/>
            </a:lnSpc>
            <a:spcBef>
              <a:spcPct val="0"/>
            </a:spcBef>
            <a:spcAft>
              <a:spcPct val="35000"/>
            </a:spcAft>
          </a:pPr>
          <a:r>
            <a:rPr lang="es-CR" sz="1800" b="1" kern="1200" dirty="0" smtClean="0">
              <a:solidFill>
                <a:schemeClr val="tx1"/>
              </a:solidFill>
            </a:rPr>
            <a:t>No partir de la realidad concreta donde se va a trabajar</a:t>
          </a:r>
          <a:endParaRPr lang="es-MX" sz="1800" b="1" kern="1200" dirty="0">
            <a:solidFill>
              <a:schemeClr val="tx1"/>
            </a:solidFill>
          </a:endParaRPr>
        </a:p>
      </dsp:txBody>
      <dsp:txXfrm>
        <a:off x="2133249" y="1374171"/>
        <a:ext cx="4728255" cy="912114"/>
      </dsp:txXfrm>
    </dsp:sp>
    <dsp:sp modelId="{F69693E2-3C33-4983-BDFA-A58270018CC5}">
      <dsp:nvSpPr>
        <dsp:cNvPr id="0" name=""/>
        <dsp:cNvSpPr/>
      </dsp:nvSpPr>
      <dsp:spPr>
        <a:xfrm>
          <a:off x="2133249" y="2514314"/>
          <a:ext cx="4711621" cy="912114"/>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lvl="0" algn="ctr" defTabSz="844550">
            <a:lnSpc>
              <a:spcPct val="90000"/>
            </a:lnSpc>
            <a:spcBef>
              <a:spcPct val="0"/>
            </a:spcBef>
            <a:spcAft>
              <a:spcPct val="35000"/>
            </a:spcAft>
          </a:pPr>
          <a:r>
            <a:rPr lang="es-CR" sz="1900" b="1" kern="1200" dirty="0" smtClean="0">
              <a:solidFill>
                <a:schemeClr val="tx1"/>
              </a:solidFill>
            </a:rPr>
            <a:t>Realizar procesos de traslado automático de componentes de políticas públicas de otras realidades aunque muestran relativo éxito. </a:t>
          </a:r>
          <a:endParaRPr lang="es-MX" sz="1900" b="1" kern="1200" dirty="0">
            <a:solidFill>
              <a:schemeClr val="tx1"/>
            </a:solidFill>
          </a:endParaRPr>
        </a:p>
      </dsp:txBody>
      <dsp:txXfrm>
        <a:off x="2133249" y="2514314"/>
        <a:ext cx="4711621" cy="912114"/>
      </dsp:txXfrm>
    </dsp:sp>
    <dsp:sp modelId="{E94F8A4A-5401-4667-9272-F71C297EB3D6}">
      <dsp:nvSpPr>
        <dsp:cNvPr id="0" name=""/>
        <dsp:cNvSpPr/>
      </dsp:nvSpPr>
      <dsp:spPr>
        <a:xfrm>
          <a:off x="2133249" y="3654456"/>
          <a:ext cx="4863961" cy="912114"/>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lvl="0" algn="just" defTabSz="844550">
            <a:lnSpc>
              <a:spcPct val="90000"/>
            </a:lnSpc>
            <a:spcBef>
              <a:spcPct val="0"/>
            </a:spcBef>
            <a:spcAft>
              <a:spcPct val="35000"/>
            </a:spcAft>
          </a:pPr>
          <a:r>
            <a:rPr lang="es-CR" sz="1900" b="1" kern="1200" dirty="0" smtClean="0">
              <a:solidFill>
                <a:schemeClr val="tx1"/>
              </a:solidFill>
            </a:rPr>
            <a:t>Procesos de inversión pública, que luego se desechan</a:t>
          </a:r>
          <a:endParaRPr lang="es-MX" sz="1900" b="1" kern="1200" dirty="0">
            <a:solidFill>
              <a:schemeClr val="tx1"/>
            </a:solidFill>
          </a:endParaRPr>
        </a:p>
      </dsp:txBody>
      <dsp:txXfrm>
        <a:off x="2133249" y="3654456"/>
        <a:ext cx="4863961" cy="912114"/>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60686DE-AF95-47D8-BCE5-61540D59BD64}">
      <dsp:nvSpPr>
        <dsp:cNvPr id="0" name=""/>
        <dsp:cNvSpPr/>
      </dsp:nvSpPr>
      <dsp:spPr>
        <a:xfrm>
          <a:off x="696882" y="0"/>
          <a:ext cx="6226234" cy="4800600"/>
        </a:xfrm>
        <a:prstGeom prst="ellipse">
          <a:avLst/>
        </a:prstGeom>
        <a:solidFill>
          <a:schemeClr val="lt1">
            <a:hueOff val="0"/>
            <a:satOff val="0"/>
            <a:lumOff val="0"/>
            <a:alphaOff val="0"/>
          </a:schemeClr>
        </a:solidFill>
        <a:ln w="38100" cap="flat" cmpd="sng" algn="ctr">
          <a:solidFill>
            <a:schemeClr val="dk1">
              <a:shade val="80000"/>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13792" tIns="113792" rIns="113792" bIns="113792" numCol="1" spcCol="1270" anchor="ctr" anchorCtr="0">
          <a:noAutofit/>
        </a:bodyPr>
        <a:lstStyle/>
        <a:p>
          <a:pPr lvl="0" algn="ctr" defTabSz="711200">
            <a:lnSpc>
              <a:spcPct val="90000"/>
            </a:lnSpc>
            <a:spcBef>
              <a:spcPct val="0"/>
            </a:spcBef>
            <a:spcAft>
              <a:spcPct val="35000"/>
            </a:spcAft>
          </a:pPr>
          <a:r>
            <a:rPr lang="es-MX" sz="1600" b="1" kern="1200" dirty="0" smtClean="0"/>
            <a:t>Violencia Social Proceso  Histórico -Social</a:t>
          </a:r>
          <a:endParaRPr lang="es-MX" sz="1600" b="1" kern="1200" dirty="0"/>
        </a:p>
      </dsp:txBody>
      <dsp:txXfrm>
        <a:off x="2721965" y="240029"/>
        <a:ext cx="2176068" cy="720090"/>
      </dsp:txXfrm>
    </dsp:sp>
    <dsp:sp modelId="{8CA547EE-B2ED-4D67-A80B-57BE04D4EF25}">
      <dsp:nvSpPr>
        <dsp:cNvPr id="0" name=""/>
        <dsp:cNvSpPr/>
      </dsp:nvSpPr>
      <dsp:spPr>
        <a:xfrm>
          <a:off x="1488969" y="1200149"/>
          <a:ext cx="4642060" cy="3600450"/>
        </a:xfrm>
        <a:prstGeom prst="ellipse">
          <a:avLst/>
        </a:prstGeom>
        <a:solidFill>
          <a:schemeClr val="lt1">
            <a:hueOff val="0"/>
            <a:satOff val="0"/>
            <a:lumOff val="0"/>
            <a:alphaOff val="0"/>
          </a:schemeClr>
        </a:solidFill>
        <a:ln w="38100" cap="flat" cmpd="sng" algn="ctr">
          <a:solidFill>
            <a:schemeClr val="dk1">
              <a:shade val="80000"/>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es-MX" sz="1400" b="1" kern="1200" dirty="0" smtClean="0">
              <a:solidFill>
                <a:schemeClr val="tx1"/>
              </a:solidFill>
            </a:rPr>
            <a:t>Violencia Estructural</a:t>
          </a:r>
        </a:p>
        <a:p>
          <a:pPr lvl="0" algn="ctr" defTabSz="622300">
            <a:lnSpc>
              <a:spcPct val="90000"/>
            </a:lnSpc>
            <a:spcBef>
              <a:spcPct val="0"/>
            </a:spcBef>
            <a:spcAft>
              <a:spcPct val="35000"/>
            </a:spcAft>
          </a:pPr>
          <a:r>
            <a:rPr lang="es-MX" sz="1400" b="1" kern="1200" dirty="0" smtClean="0">
              <a:solidFill>
                <a:schemeClr val="tx1"/>
              </a:solidFill>
            </a:rPr>
            <a:t>Modelo político y económico</a:t>
          </a:r>
          <a:endParaRPr lang="es-MX" sz="1400" b="1" kern="1200" dirty="0">
            <a:solidFill>
              <a:schemeClr val="tx1"/>
            </a:solidFill>
          </a:endParaRPr>
        </a:p>
      </dsp:txBody>
      <dsp:txXfrm>
        <a:off x="2728399" y="1425178"/>
        <a:ext cx="2163200" cy="675084"/>
      </dsp:txXfrm>
    </dsp:sp>
    <dsp:sp modelId="{4DD772F3-F795-451F-B9E8-96DDEA91A9BC}">
      <dsp:nvSpPr>
        <dsp:cNvPr id="0" name=""/>
        <dsp:cNvSpPr/>
      </dsp:nvSpPr>
      <dsp:spPr>
        <a:xfrm>
          <a:off x="2609850" y="2400300"/>
          <a:ext cx="2400300" cy="2400300"/>
        </a:xfrm>
        <a:prstGeom prst="ellipse">
          <a:avLst/>
        </a:prstGeom>
        <a:solidFill>
          <a:schemeClr val="lt1">
            <a:hueOff val="0"/>
            <a:satOff val="0"/>
            <a:lumOff val="0"/>
            <a:alphaOff val="0"/>
          </a:schemeClr>
        </a:solidFill>
        <a:ln w="38100" cap="flat" cmpd="sng" algn="ctr">
          <a:solidFill>
            <a:schemeClr val="dk1">
              <a:shade val="80000"/>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92024" tIns="192024" rIns="192024" bIns="192024" numCol="1" spcCol="1270" anchor="ctr" anchorCtr="0">
          <a:noAutofit/>
        </a:bodyPr>
        <a:lstStyle/>
        <a:p>
          <a:pPr lvl="0" algn="ctr" defTabSz="1200150">
            <a:lnSpc>
              <a:spcPct val="90000"/>
            </a:lnSpc>
            <a:spcBef>
              <a:spcPct val="0"/>
            </a:spcBef>
            <a:spcAft>
              <a:spcPct val="35000"/>
            </a:spcAft>
          </a:pPr>
          <a:r>
            <a:rPr lang="es-MX" sz="2700" kern="1200" dirty="0" smtClean="0"/>
            <a:t>Violencia Delictiva</a:t>
          </a:r>
          <a:endParaRPr lang="es-MX" sz="2700" kern="1200" dirty="0"/>
        </a:p>
      </dsp:txBody>
      <dsp:txXfrm>
        <a:off x="2961365" y="3000375"/>
        <a:ext cx="1697268" cy="1200150"/>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B53AFCE-CC9B-4A53-B8C2-FC77ADA4EA64}">
      <dsp:nvSpPr>
        <dsp:cNvPr id="0" name=""/>
        <dsp:cNvSpPr/>
      </dsp:nvSpPr>
      <dsp:spPr>
        <a:xfrm rot="10800000">
          <a:off x="1632830" y="1488"/>
          <a:ext cx="5067300" cy="1425922"/>
        </a:xfrm>
        <a:prstGeom prst="homePlate">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28792" tIns="57150" rIns="106680" bIns="57150" numCol="1" spcCol="1270" anchor="ctr" anchorCtr="0">
          <a:noAutofit/>
        </a:bodyPr>
        <a:lstStyle/>
        <a:p>
          <a:pPr lvl="0" algn="ctr" defTabSz="666750">
            <a:lnSpc>
              <a:spcPct val="90000"/>
            </a:lnSpc>
            <a:spcBef>
              <a:spcPct val="0"/>
            </a:spcBef>
            <a:spcAft>
              <a:spcPct val="35000"/>
            </a:spcAft>
          </a:pPr>
          <a:r>
            <a:rPr lang="es-CR" sz="1500" kern="1200" dirty="0" smtClean="0"/>
            <a:t>No aceptar a la violencia desde las posturas deterministas, que solo abren paso a las acciones del control social duro.</a:t>
          </a:r>
          <a:endParaRPr lang="es-MX" sz="1500" kern="1200" dirty="0"/>
        </a:p>
      </dsp:txBody>
      <dsp:txXfrm rot="10800000">
        <a:off x="1989310" y="1488"/>
        <a:ext cx="4710820" cy="1425922"/>
      </dsp:txXfrm>
    </dsp:sp>
    <dsp:sp modelId="{4392E237-A39E-48CC-92A4-098CC310FF91}">
      <dsp:nvSpPr>
        <dsp:cNvPr id="0" name=""/>
        <dsp:cNvSpPr/>
      </dsp:nvSpPr>
      <dsp:spPr>
        <a:xfrm>
          <a:off x="919869" y="1488"/>
          <a:ext cx="1425922" cy="1425922"/>
        </a:xfrm>
        <a:prstGeom prst="ellipse">
          <a:avLst/>
        </a:prstGeom>
        <a:solidFill>
          <a:schemeClr val="accent1">
            <a:tint val="40000"/>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A909964-2752-4021-8DBF-A4C72965BE91}">
      <dsp:nvSpPr>
        <dsp:cNvPr id="0" name=""/>
        <dsp:cNvSpPr/>
      </dsp:nvSpPr>
      <dsp:spPr>
        <a:xfrm rot="10800000">
          <a:off x="1632830" y="1853058"/>
          <a:ext cx="5067300" cy="1425922"/>
        </a:xfrm>
        <a:prstGeom prst="homePlate">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28792" tIns="57150" rIns="106680" bIns="57150" numCol="1" spcCol="1270" anchor="ctr" anchorCtr="0">
          <a:noAutofit/>
        </a:bodyPr>
        <a:lstStyle/>
        <a:p>
          <a:pPr lvl="0" algn="ctr" defTabSz="666750">
            <a:lnSpc>
              <a:spcPct val="90000"/>
            </a:lnSpc>
            <a:spcBef>
              <a:spcPct val="0"/>
            </a:spcBef>
            <a:spcAft>
              <a:spcPct val="35000"/>
            </a:spcAft>
          </a:pPr>
          <a:r>
            <a:rPr lang="es-CR" sz="1500" kern="1200" dirty="0" smtClean="0"/>
            <a:t>identificar los factores que inciden en la potencialización de los procesos violentos, en especial el peso del ecosistema sociocultural en que se desarrollan las personas.</a:t>
          </a:r>
          <a:endParaRPr lang="es-MX" sz="1500" kern="1200" dirty="0"/>
        </a:p>
      </dsp:txBody>
      <dsp:txXfrm rot="10800000">
        <a:off x="1989310" y="1853058"/>
        <a:ext cx="4710820" cy="1425922"/>
      </dsp:txXfrm>
    </dsp:sp>
    <dsp:sp modelId="{427BD84D-BD3F-4B49-BA17-880512397E58}">
      <dsp:nvSpPr>
        <dsp:cNvPr id="0" name=""/>
        <dsp:cNvSpPr/>
      </dsp:nvSpPr>
      <dsp:spPr>
        <a:xfrm>
          <a:off x="919869" y="1853058"/>
          <a:ext cx="1425922" cy="1425922"/>
        </a:xfrm>
        <a:prstGeom prst="ellipse">
          <a:avLst/>
        </a:prstGeom>
        <a:solidFill>
          <a:schemeClr val="accent1">
            <a:tint val="40000"/>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4878FE1-F716-4137-B1A2-9E8417CBBFF7}">
      <dsp:nvSpPr>
        <dsp:cNvPr id="0" name=""/>
        <dsp:cNvSpPr/>
      </dsp:nvSpPr>
      <dsp:spPr>
        <a:xfrm rot="10800000">
          <a:off x="1632830" y="3704629"/>
          <a:ext cx="5067300" cy="1425922"/>
        </a:xfrm>
        <a:prstGeom prst="homePlate">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28792" tIns="57150" rIns="106680" bIns="57150" numCol="1" spcCol="1270" anchor="ctr" anchorCtr="0">
          <a:noAutofit/>
        </a:bodyPr>
        <a:lstStyle/>
        <a:p>
          <a:pPr lvl="0" algn="ctr" defTabSz="666750">
            <a:lnSpc>
              <a:spcPct val="90000"/>
            </a:lnSpc>
            <a:spcBef>
              <a:spcPct val="0"/>
            </a:spcBef>
            <a:spcAft>
              <a:spcPct val="35000"/>
            </a:spcAft>
          </a:pPr>
          <a:r>
            <a:rPr lang="es-CR" sz="1500" kern="1200" dirty="0" smtClean="0"/>
            <a:t>La violencia es una construcción histórico-social, que además de incluir las manifestaciones visibles de los actos de violencia, también incorpora las construcciones culturales – simbólicas, que inciden en el desarrollo de largos procesos de construcción histórica social</a:t>
          </a:r>
          <a:endParaRPr lang="es-MX" sz="1500" kern="1200" dirty="0"/>
        </a:p>
      </dsp:txBody>
      <dsp:txXfrm rot="10800000">
        <a:off x="1989310" y="3704629"/>
        <a:ext cx="4710820" cy="1425922"/>
      </dsp:txXfrm>
    </dsp:sp>
    <dsp:sp modelId="{3B444374-2524-4C4D-B413-2BF11F8835A0}">
      <dsp:nvSpPr>
        <dsp:cNvPr id="0" name=""/>
        <dsp:cNvSpPr/>
      </dsp:nvSpPr>
      <dsp:spPr>
        <a:xfrm>
          <a:off x="919869" y="3704629"/>
          <a:ext cx="1425922" cy="1425922"/>
        </a:xfrm>
        <a:prstGeom prst="ellipse">
          <a:avLst/>
        </a:prstGeom>
        <a:solidFill>
          <a:schemeClr val="accent1">
            <a:tint val="40000"/>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6E30D7A-F808-49D8-AC77-D18B703ACD0F}">
      <dsp:nvSpPr>
        <dsp:cNvPr id="0" name=""/>
        <dsp:cNvSpPr/>
      </dsp:nvSpPr>
      <dsp:spPr>
        <a:xfrm rot="16200000">
          <a:off x="-285739" y="1489349"/>
          <a:ext cx="3888947" cy="2494444"/>
        </a:xfrm>
        <a:prstGeom prst="round2SameRect">
          <a:avLst>
            <a:gd name="adj1" fmla="val 16670"/>
            <a:gd name="adj2" fmla="val 0"/>
          </a:avLst>
        </a:prstGeom>
        <a:solidFill>
          <a:schemeClr val="accent5">
            <a:tint val="50000"/>
            <a:hueOff val="0"/>
            <a:satOff val="0"/>
            <a:lumOff val="0"/>
            <a:alphaOff val="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dsp:style>
      <dsp:txBody>
        <a:bodyPr spcFirstLastPara="0" vert="horz" wrap="square" lIns="68580" tIns="114300" rIns="102870" bIns="114300" numCol="1" spcCol="1270" anchor="t" anchorCtr="0">
          <a:noAutofit/>
        </a:bodyPr>
        <a:lstStyle/>
        <a:p>
          <a:pPr lvl="0" algn="l" defTabSz="800100">
            <a:lnSpc>
              <a:spcPct val="90000"/>
            </a:lnSpc>
            <a:spcBef>
              <a:spcPct val="0"/>
            </a:spcBef>
            <a:spcAft>
              <a:spcPct val="35000"/>
            </a:spcAft>
          </a:pPr>
          <a:endParaRPr lang="es-CR" sz="1800" kern="1200" dirty="0" smtClean="0"/>
        </a:p>
        <a:p>
          <a:pPr lvl="0" algn="l" defTabSz="800100">
            <a:lnSpc>
              <a:spcPct val="90000"/>
            </a:lnSpc>
            <a:spcBef>
              <a:spcPct val="0"/>
            </a:spcBef>
            <a:spcAft>
              <a:spcPct val="35000"/>
            </a:spcAft>
          </a:pPr>
          <a:r>
            <a:rPr lang="es-CR" sz="2400" kern="1200" dirty="0" smtClean="0"/>
            <a:t>La creciente participación de personas menores de edad y de personas jóvenes adultas, y </a:t>
          </a:r>
          <a:endParaRPr lang="es-MX" sz="2400" kern="1200" dirty="0"/>
        </a:p>
      </dsp:txBody>
      <dsp:txXfrm rot="5400000">
        <a:off x="533303" y="913889"/>
        <a:ext cx="2372653" cy="3645365"/>
      </dsp:txXfrm>
    </dsp:sp>
    <dsp:sp modelId="{63711A71-8107-4C2B-BF04-0663EFD7B626}">
      <dsp:nvSpPr>
        <dsp:cNvPr id="0" name=""/>
        <dsp:cNvSpPr/>
      </dsp:nvSpPr>
      <dsp:spPr>
        <a:xfrm rot="5400000">
          <a:off x="3044669" y="977496"/>
          <a:ext cx="3744929" cy="3374131"/>
        </a:xfrm>
        <a:prstGeom prst="round2SameRect">
          <a:avLst>
            <a:gd name="adj1" fmla="val 16670"/>
            <a:gd name="adj2" fmla="val 0"/>
          </a:avLst>
        </a:prstGeom>
        <a:solidFill>
          <a:schemeClr val="accent5">
            <a:tint val="50000"/>
            <a:hueOff val="-10774845"/>
            <a:satOff val="46375"/>
            <a:lumOff val="12537"/>
            <a:alphaOff val="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dsp:style>
      <dsp:txBody>
        <a:bodyPr spcFirstLastPara="0" vert="horz" wrap="square" lIns="102870" tIns="114300" rIns="68580" bIns="114300" numCol="1" spcCol="1270" anchor="t" anchorCtr="0">
          <a:noAutofit/>
        </a:bodyPr>
        <a:lstStyle/>
        <a:p>
          <a:pPr lvl="0" algn="l" defTabSz="800100">
            <a:lnSpc>
              <a:spcPct val="90000"/>
            </a:lnSpc>
            <a:spcBef>
              <a:spcPct val="0"/>
            </a:spcBef>
            <a:spcAft>
              <a:spcPct val="35000"/>
            </a:spcAft>
          </a:pPr>
          <a:r>
            <a:rPr lang="es-CR" sz="1800" kern="1200" dirty="0" smtClean="0"/>
            <a:t>El crimen organizado, ha logrado incorporar con éxito en sus procesos operativos a sujetos individuales y grupales, sometidos a la exclusión y desigualdad social </a:t>
          </a:r>
        </a:p>
        <a:p>
          <a:pPr lvl="0" algn="l" defTabSz="800100">
            <a:lnSpc>
              <a:spcPct val="90000"/>
            </a:lnSpc>
            <a:spcBef>
              <a:spcPct val="0"/>
            </a:spcBef>
            <a:spcAft>
              <a:spcPct val="35000"/>
            </a:spcAft>
          </a:pPr>
          <a:r>
            <a:rPr lang="es-CR" sz="1800" kern="1200" dirty="0" smtClean="0"/>
            <a:t>Y en menor medida también a sectores de altos y medios ingresos en tareas de mayor complejidad.</a:t>
          </a:r>
          <a:endParaRPr lang="es-MX" sz="1800" kern="1200" dirty="0"/>
        </a:p>
      </dsp:txBody>
      <dsp:txXfrm rot="-5400000">
        <a:off x="3230068" y="956839"/>
        <a:ext cx="3209390" cy="3415447"/>
      </dsp:txXfrm>
    </dsp:sp>
    <dsp:sp modelId="{B9376BDA-FCB8-4201-B062-3A6ACC05E148}">
      <dsp:nvSpPr>
        <dsp:cNvPr id="0" name=""/>
        <dsp:cNvSpPr/>
      </dsp:nvSpPr>
      <dsp:spPr>
        <a:xfrm>
          <a:off x="2495584" y="0"/>
          <a:ext cx="2188559" cy="2188452"/>
        </a:xfrm>
        <a:prstGeom prst="circularArrow">
          <a:avLst>
            <a:gd name="adj1" fmla="val 12500"/>
            <a:gd name="adj2" fmla="val 1142322"/>
            <a:gd name="adj3" fmla="val 20457678"/>
            <a:gd name="adj4" fmla="val 10800000"/>
            <a:gd name="adj5" fmla="val 12500"/>
          </a:avLst>
        </a:prstGeom>
        <a:solidFill>
          <a:schemeClr val="accent5">
            <a:hueOff val="0"/>
            <a:satOff val="0"/>
            <a:lumOff val="0"/>
            <a:alphaOff val="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sp>
    <dsp:sp modelId="{15C37D87-492E-4C19-A415-00F2A9F3553C}">
      <dsp:nvSpPr>
        <dsp:cNvPr id="0" name=""/>
        <dsp:cNvSpPr/>
      </dsp:nvSpPr>
      <dsp:spPr>
        <a:xfrm rot="10800000">
          <a:off x="2495584" y="3140139"/>
          <a:ext cx="2188559" cy="2188452"/>
        </a:xfrm>
        <a:prstGeom prst="circularArrow">
          <a:avLst>
            <a:gd name="adj1" fmla="val 12500"/>
            <a:gd name="adj2" fmla="val 1142322"/>
            <a:gd name="adj3" fmla="val 20457678"/>
            <a:gd name="adj4" fmla="val 10800000"/>
            <a:gd name="adj5" fmla="val 12500"/>
          </a:avLst>
        </a:prstGeom>
        <a:solidFill>
          <a:schemeClr val="accent5">
            <a:hueOff val="-9933876"/>
            <a:satOff val="39811"/>
            <a:lumOff val="8628"/>
            <a:alphaOff val="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96C125-3217-421E-8F4A-2D687D4EF641}">
      <dsp:nvSpPr>
        <dsp:cNvPr id="0" name=""/>
        <dsp:cNvSpPr/>
      </dsp:nvSpPr>
      <dsp:spPr>
        <a:xfrm>
          <a:off x="2609850" y="0"/>
          <a:ext cx="2400300" cy="2400300"/>
        </a:xfrm>
        <a:prstGeom prst="triangle">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s-MX" sz="1700" kern="1200" dirty="0" smtClean="0"/>
            <a:t>¿Hacia dónde?</a:t>
          </a:r>
        </a:p>
        <a:p>
          <a:pPr lvl="0" algn="ctr" defTabSz="755650">
            <a:lnSpc>
              <a:spcPct val="90000"/>
            </a:lnSpc>
            <a:spcBef>
              <a:spcPct val="0"/>
            </a:spcBef>
            <a:spcAft>
              <a:spcPct val="35000"/>
            </a:spcAft>
          </a:pPr>
          <a:r>
            <a:rPr lang="es-MX" sz="1700" kern="1200" dirty="0" smtClean="0"/>
            <a:t>Capacidad de Guiar</a:t>
          </a:r>
          <a:endParaRPr lang="es-MX" sz="1700" kern="1200" dirty="0"/>
        </a:p>
      </dsp:txBody>
      <dsp:txXfrm>
        <a:off x="3209925" y="1200150"/>
        <a:ext cx="1200150" cy="1200150"/>
      </dsp:txXfrm>
    </dsp:sp>
    <dsp:sp modelId="{13EF430D-7AFF-468D-9E80-874B192DEBFE}">
      <dsp:nvSpPr>
        <dsp:cNvPr id="0" name=""/>
        <dsp:cNvSpPr/>
      </dsp:nvSpPr>
      <dsp:spPr>
        <a:xfrm>
          <a:off x="1409700" y="2400300"/>
          <a:ext cx="2400300" cy="2400300"/>
        </a:xfrm>
        <a:prstGeom prst="triangle">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s-MX" sz="1700" kern="1200" dirty="0" smtClean="0"/>
            <a:t>¿Con quién?</a:t>
          </a:r>
        </a:p>
        <a:p>
          <a:pPr lvl="0" algn="ctr" defTabSz="755650">
            <a:lnSpc>
              <a:spcPct val="90000"/>
            </a:lnSpc>
            <a:spcBef>
              <a:spcPct val="0"/>
            </a:spcBef>
            <a:spcAft>
              <a:spcPct val="35000"/>
            </a:spcAft>
          </a:pPr>
          <a:r>
            <a:rPr lang="es-MX" sz="1700" kern="1200" dirty="0" smtClean="0"/>
            <a:t>Capacidad de negociar</a:t>
          </a:r>
          <a:endParaRPr lang="es-MX" sz="1700" kern="1200" dirty="0"/>
        </a:p>
      </dsp:txBody>
      <dsp:txXfrm>
        <a:off x="2009775" y="3600450"/>
        <a:ext cx="1200150" cy="1200150"/>
      </dsp:txXfrm>
    </dsp:sp>
    <dsp:sp modelId="{79AAE8B2-4629-4FAD-B5DE-6661C962C450}">
      <dsp:nvSpPr>
        <dsp:cNvPr id="0" name=""/>
        <dsp:cNvSpPr/>
      </dsp:nvSpPr>
      <dsp:spPr>
        <a:xfrm rot="10800000">
          <a:off x="2609850" y="2400300"/>
          <a:ext cx="2400300" cy="2400300"/>
        </a:xfrm>
        <a:prstGeom prst="triangle">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s-MX" sz="1700" kern="1200" dirty="0" smtClean="0"/>
            <a:t>Capacidad de gobernar</a:t>
          </a:r>
          <a:endParaRPr lang="es-MX" sz="1700" kern="1200" dirty="0"/>
        </a:p>
      </dsp:txBody>
      <dsp:txXfrm rot="10800000">
        <a:off x="3209925" y="2400300"/>
        <a:ext cx="1200150" cy="1200150"/>
      </dsp:txXfrm>
    </dsp:sp>
    <dsp:sp modelId="{98937886-8199-421D-B7B5-9FF0726F0F0B}">
      <dsp:nvSpPr>
        <dsp:cNvPr id="0" name=""/>
        <dsp:cNvSpPr/>
      </dsp:nvSpPr>
      <dsp:spPr>
        <a:xfrm>
          <a:off x="3810000" y="2400300"/>
          <a:ext cx="2400300" cy="2400300"/>
        </a:xfrm>
        <a:prstGeom prst="triangle">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s-MX" sz="1700" kern="1200" dirty="0" smtClean="0"/>
            <a:t>¿Cómo?</a:t>
          </a:r>
        </a:p>
        <a:p>
          <a:pPr lvl="0" algn="ctr" defTabSz="755650">
            <a:lnSpc>
              <a:spcPct val="90000"/>
            </a:lnSpc>
            <a:spcBef>
              <a:spcPct val="0"/>
            </a:spcBef>
            <a:spcAft>
              <a:spcPct val="35000"/>
            </a:spcAft>
          </a:pPr>
          <a:r>
            <a:rPr lang="es-MX" sz="1700" kern="1200" dirty="0" smtClean="0"/>
            <a:t>Capacidad de gestión</a:t>
          </a:r>
          <a:endParaRPr lang="es-MX" sz="1700" kern="1200" dirty="0"/>
        </a:p>
      </dsp:txBody>
      <dsp:txXfrm>
        <a:off x="4410075" y="3600450"/>
        <a:ext cx="1200150" cy="1200150"/>
      </dsp:txXfrm>
    </dsp:sp>
  </dsp:spTree>
</dsp:drawing>
</file>

<file path=ppt/diagrams/layout1.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9/3/layout/HorizontalOrganizationChart">
  <dgm:title val=""/>
  <dgm:desc val=""/>
  <dgm:catLst>
    <dgm:cat type="hierarchy" pri="43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305"/>
      <dgm:constr type="w" for="des" forName="rootComposite" refType="w" fact="10"/>
      <dgm:constr type="h" for="des" forName="rootComposite" refType="w" refFor="des" refForName="rootComposite1" fact="0.305"/>
      <dgm:constr type="w" for="des" forName="rootComposite3" refType="w" fact="10"/>
      <dgm:constr type="h" for="des" forName="rootComposite3" refType="w" refFor="des" refForName="rootComposite1" fact="0.305"/>
      <dgm:constr type="primFontSz" for="des" ptType="node" op="equ"/>
      <dgm:constr type="sp" for="des" op="equ"/>
      <dgm:constr type="sp" for="des" forName="hierRoot1" refType="w" refFor="des" refForName="rootComposite1" fact="0.2"/>
      <dgm:constr type="sp" for="des" forName="hierRoot2" refType="sp" refFor="des" refForName="hierRoot1"/>
      <dgm:constr type="sp" for="des" forName="hierRoot3" refType="sp" refFor="des" refForName="hierRoot1"/>
      <dgm:constr type="sibSp" refType="w" refFor="des" refForName="rootComposite1" fact="0.125"/>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125"/>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func="var" arg="dir" op="equ" val="norm">
                  <dgm:alg type="hierRoot">
                    <dgm:param type="hierAlign" val="lT"/>
                  </dgm:alg>
                  <dgm:constrLst>
                    <dgm:constr type="alignOff" val="0.75"/>
                  </dgm:constrLst>
                </dgm:if>
                <dgm:else name="Name9">
                  <dgm:alg type="hierRoot">
                    <dgm:param type="hierAlign" val="rT"/>
                  </dgm:alg>
                  <dgm:constrLst>
                    <dgm:constr type="alignOff" val="0.75"/>
                  </dgm:constrLst>
                </dgm:else>
              </dgm:choose>
            </dgm:if>
            <dgm:if name="Name10" func="var" arg="hierBranch" op="equ" val="r">
              <dgm:choose name="Name11">
                <dgm:if name="Name12" func="var" arg="dir" op="equ" val="norm">
                  <dgm:alg type="hierRoot">
                    <dgm:param type="hierAlign" val="lB"/>
                  </dgm:alg>
                  <dgm:constrLst>
                    <dgm:constr type="alignOff" val="0.75"/>
                  </dgm:constrLst>
                </dgm:if>
                <dgm:else name="Name13">
                  <dgm:alg type="hierRoot">
                    <dgm:param type="hierAlign" val="rB"/>
                  </dgm:alg>
                  <dgm:constrLst>
                    <dgm:constr type="alignOff" val="0.75"/>
                  </dgm:constrLst>
                </dgm:else>
              </dgm:choose>
            </dgm:if>
            <dgm:if name="Name14" func="var" arg="hierBranch" op="equ" val="hang">
              <dgm:choose name="Name15">
                <dgm:if name="Name16" func="var" arg="dir" op="equ" val="norm">
                  <dgm:alg type="hierRoot">
                    <dgm:param type="hierAlign" val="lCtrCh"/>
                  </dgm:alg>
                  <dgm:constrLst>
                    <dgm:constr type="alignOff" val="0.65"/>
                  </dgm:constrLst>
                </dgm:if>
                <dgm:else name="Name17">
                  <dgm:alg type="hierRoot">
                    <dgm:param type="hierAlign" val="rCtrCh"/>
                  </dgm:alg>
                  <dgm:constrLst>
                    <dgm:constr type="alignOff" val="0.65"/>
                  </dgm:constrLst>
                </dgm:else>
              </dgm:choose>
            </dgm:if>
            <dgm:else name="Name18">
              <dgm:choose name="Name19">
                <dgm:if name="Name20" func="var" arg="dir" op="equ" val="norm">
                  <dgm:alg type="hierRoot">
                    <dgm:param type="hierAlign" val="lCtrCh"/>
                  </dgm:alg>
                  <dgm:constrLst>
                    <dgm:constr type="alignOff"/>
                    <dgm:constr type="bendDist" for="des" ptType="parTrans" refType="sp" fact="0.5"/>
                  </dgm:constrLst>
                </dgm:if>
                <dgm:else name="Name21">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22">
              <dgm:if name="Name23"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24"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25"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6">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7">
              <dgm:if name="Name28" func="var" arg="hierBranch" op="equ" val="l">
                <dgm:choose name="Name29">
                  <dgm:if name="Name30" func="var" arg="dir" op="equ" val="norm">
                    <dgm:alg type="hierChild">
                      <dgm:param type="chAlign" val="t"/>
                      <dgm:param type="linDir" val="fromL"/>
                    </dgm:alg>
                  </dgm:if>
                  <dgm:else name="Name31">
                    <dgm:alg type="hierChild">
                      <dgm:param type="chAlign" val="t"/>
                      <dgm:param type="linDir" val="fromR"/>
                    </dgm:alg>
                  </dgm:else>
                </dgm:choose>
              </dgm:if>
              <dgm:if name="Name32" func="var" arg="hierBranch" op="equ" val="r">
                <dgm:choose name="Name33">
                  <dgm:if name="Name34" func="var" arg="dir" op="equ" val="norm">
                    <dgm:alg type="hierChild">
                      <dgm:param type="chAlign" val="b"/>
                      <dgm:param type="linDir" val="fromL"/>
                    </dgm:alg>
                  </dgm:if>
                  <dgm:else name="Name35">
                    <dgm:alg type="hierChild">
                      <dgm:param type="chAlign" val="b"/>
                      <dgm:param type="linDir" val="fromR"/>
                    </dgm:alg>
                  </dgm:else>
                </dgm:choose>
              </dgm:if>
              <dgm:if name="Name36" func="var" arg="hierBranch" op="equ" val="hang">
                <dgm:choose name="Name37">
                  <dgm:if name="Name38" func="var" arg="dir" op="equ" val="norm">
                    <dgm:alg type="hierChild">
                      <dgm:param type="chAlign" val="l"/>
                      <dgm:param type="linDir" val="fromT"/>
                      <dgm:param type="secChAlign" val="t"/>
                      <dgm:param type="secLinDir" val="fromL"/>
                    </dgm:alg>
                  </dgm:if>
                  <dgm:else name="Name39">
                    <dgm:alg type="hierChild">
                      <dgm:param type="chAlign" val="r"/>
                      <dgm:param type="linDir" val="fromT"/>
                      <dgm:param type="secChAlign" val="t"/>
                      <dgm:param type="secLinDir" val="fromR"/>
                    </dgm:alg>
                  </dgm:else>
                </dgm:choose>
              </dgm:if>
              <dgm:else name="Name40">
                <dgm:choose name="Name41">
                  <dgm:if name="Name42" func="var" arg="dir" op="equ" val="norm">
                    <dgm:alg type="hierChild">
                      <dgm:param type="linDir" val="fromT"/>
                      <dgm:param type="chAlign" val="l"/>
                    </dgm:alg>
                  </dgm:if>
                  <dgm:else name="Name43">
                    <dgm:alg type="hierChild">
                      <dgm:param type="linDir" val="fromT"/>
                      <dgm:param type="chAlign" val="r"/>
                    </dgm:alg>
                  </dgm:else>
                </dgm:choose>
              </dgm:else>
            </dgm:choose>
            <dgm:shape xmlns:r="http://schemas.openxmlformats.org/officeDocument/2006/relationships" r:blip="">
              <dgm:adjLst/>
            </dgm:shape>
            <dgm:presOf/>
            <dgm:constrLst/>
            <dgm:ruleLst/>
            <dgm:forEach name="rep2a" axis="ch" ptType="nonAsst">
              <dgm:forEach name="Name44" axis="precedSib" ptType="parTrans" st="-1" cnt="1">
                <dgm:choose name="Name45">
                  <dgm:if name="Name46" func="var" arg="hierBranch" op="equ" val="hang">
                    <dgm:layoutNode name="Name47">
                      <dgm:choose name="Name48">
                        <dgm:if name="Name49" func="var" arg="dir" op="equ" val="norm">
                          <dgm:alg type="conn">
                            <dgm:param type="connRout" val="bend"/>
                            <dgm:param type="dim" val="1D"/>
                            <dgm:param type="endSty" val="noArr"/>
                            <dgm:param type="begPts" val="midR"/>
                            <dgm:param type="endPts" val="bCtr tCtr"/>
                          </dgm:alg>
                        </dgm:if>
                        <dgm:else name="Name50">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1" func="var" arg="hierBranch" op="equ" val="l">
                    <dgm:layoutNode name="Name52">
                      <dgm:choose name="Name53">
                        <dgm:if name="Name54" func="var" arg="dir" op="equ" val="norm">
                          <dgm:alg type="conn">
                            <dgm:param type="connRout" val="bend"/>
                            <dgm:param type="dim" val="1D"/>
                            <dgm:param type="endSty" val="noArr"/>
                            <dgm:param type="begPts" val="midR"/>
                            <dgm:param type="endPts" val="tCtr"/>
                          </dgm:alg>
                        </dgm:if>
                        <dgm:else name="Name55">
                          <dgm:alg type="conn">
                            <dgm:param type="connRout" val="bend"/>
                            <dgm:param type="dim" val="1D"/>
                            <dgm:param type="endSty" val="noArr"/>
                            <dgm:param type="begPts" val="midL"/>
                            <dgm:param type="endPts" val="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6" func="var" arg="hierBranch" op="equ" val="r">
                    <dgm:layoutNode name="Name57">
                      <dgm:choose name="Name58">
                        <dgm:if name="Name59" func="var" arg="dir" op="equ" val="norm">
                          <dgm:alg type="conn">
                            <dgm:param type="connRout" val="bend"/>
                            <dgm:param type="dim" val="1D"/>
                            <dgm:param type="endSty" val="noArr"/>
                            <dgm:param type="begPts" val="midR"/>
                            <dgm:param type="endPts" val="bCtr"/>
                          </dgm:alg>
                        </dgm:if>
                        <dgm:else name="Name60">
                          <dgm:alg type="conn">
                            <dgm:param type="connRout" val="bend"/>
                            <dgm:param type="dim" val="1D"/>
                            <dgm:param type="endSty" val="noArr"/>
                            <dgm:param type="begPts" val="midL"/>
                            <dgm:param type="endPts" val="bCtr"/>
                          </dgm:alg>
                        </dgm:else>
                      </dgm:choose>
                      <dgm:shape xmlns:r="http://schemas.openxmlformats.org/officeDocument/2006/relationships" type="conn" r:blip="" zOrderOff="-99999">
                        <dgm:adjLst/>
                      </dgm:shape>
                      <dgm:presOf axis="self"/>
                      <dgm:constrLst>
                        <dgm:constr type="begPad"/>
                        <dgm:constr type="endPad"/>
                      </dgm:constrLst>
                      <dgm:ruleLst/>
                    </dgm:layoutNode>
                  </dgm:if>
                  <dgm:else name="Name61">
                    <dgm:choose name="Name62">
                      <dgm:if name="Name63" func="var" arg="dir" op="equ" val="norm">
                        <dgm:layoutNode name="Name64">
                          <dgm:alg type="conn">
                            <dgm:param type="connRout" val="bend"/>
                            <dgm:param type="dim" val="1D"/>
                            <dgm:param type="endSty" val="noArr"/>
                            <dgm:param type="begPts" val="midR"/>
                            <dgm:param type="endPts" val="midL"/>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else name="Name65">
                        <dgm:layoutNode name="Name66">
                          <dgm:alg type="conn">
                            <dgm:param type="connRout" val="bend"/>
                            <dgm:param type="dim" val="1D"/>
                            <dgm:param type="endSty" val="noArr"/>
                            <dgm:param type="begPts" val="midL"/>
                            <dgm:param type="endPts" val="midR"/>
                            <dgm:param type="bendPt" val="end"/>
                          </dgm:alg>
                          <dgm:shape xmlns:r="http://schemas.openxmlformats.org/officeDocument/2006/relationships" type="conn" r:blip="" zOrderOff="-99999">
                            <dgm:adjLst/>
                          </dgm:shape>
                          <dgm:presOf axis="self"/>
                          <dgm:constrLst>
                            <dgm:constr type="begPad"/>
                            <dgm:constr type="endPad"/>
                          </dgm:constrLst>
                          <dgm:ruleLst/>
                        </dgm:layoutNode>
                      </dgm:else>
                    </dgm:choose>
                  </dgm:else>
                </dgm:choose>
              </dgm:forEach>
              <dgm:layoutNode name="hierRoot2">
                <dgm:varLst>
                  <dgm:hierBranch val="init"/>
                </dgm:varLst>
                <dgm:choose name="Name67">
                  <dgm:if name="Name68" func="var" arg="hierBranch" op="equ" val="l">
                    <dgm:choose name="Name69">
                      <dgm:if name="Name70" func="var" arg="dir" op="equ" val="norm">
                        <dgm:alg type="hierRoot">
                          <dgm:param type="hierAlign" val="lT"/>
                        </dgm:alg>
                        <dgm:constrLst>
                          <dgm:constr type="alignOff" val="0.75"/>
                        </dgm:constrLst>
                      </dgm:if>
                      <dgm:else name="Name71">
                        <dgm:alg type="hierRoot">
                          <dgm:param type="hierAlign" val="rT"/>
                        </dgm:alg>
                        <dgm:constrLst>
                          <dgm:constr type="alignOff" val="0.75"/>
                        </dgm:constrLst>
                      </dgm:else>
                    </dgm:choose>
                  </dgm:if>
                  <dgm:if name="Name72" func="var" arg="hierBranch" op="equ" val="r">
                    <dgm:choose name="Name73">
                      <dgm:if name="Name74" func="var" arg="dir" op="equ" val="norm">
                        <dgm:alg type="hierRoot">
                          <dgm:param type="hierAlign" val="lB"/>
                        </dgm:alg>
                        <dgm:constrLst>
                          <dgm:constr type="alignOff" val="0.75"/>
                        </dgm:constrLst>
                      </dgm:if>
                      <dgm:else name="Name75">
                        <dgm:alg type="hierRoot">
                          <dgm:param type="hierAlign" val="rB"/>
                        </dgm:alg>
                        <dgm:constrLst>
                          <dgm:constr type="alignOff" val="0.75"/>
                        </dgm:constrLst>
                      </dgm:else>
                    </dgm:choose>
                  </dgm:if>
                  <dgm:if name="Name76" func="var" arg="hierBranch" op="equ" val="hang">
                    <dgm:choose name="Name77">
                      <dgm:if name="Name78" func="var" arg="dir" op="equ" val="norm">
                        <dgm:alg type="hierRoot">
                          <dgm:param type="hierAlign" val="lCtrCh"/>
                        </dgm:alg>
                        <dgm:constrLst>
                          <dgm:constr type="alignOff" val="0.65"/>
                        </dgm:constrLst>
                      </dgm:if>
                      <dgm:else name="Name79">
                        <dgm:alg type="hierRoot">
                          <dgm:param type="hierAlign" val="rCtrCh"/>
                        </dgm:alg>
                        <dgm:constrLst>
                          <dgm:constr type="alignOff" val="0.65"/>
                        </dgm:constrLst>
                      </dgm:else>
                    </dgm:choose>
                  </dgm:if>
                  <dgm:else name="Name80">
                    <dgm:choose name="Name81">
                      <dgm:if name="Name82" func="var" arg="dir" op="equ" val="norm">
                        <dgm:alg type="hierRoot">
                          <dgm:param type="hierAlign" val="lCtrCh"/>
                        </dgm:alg>
                        <dgm:constrLst>
                          <dgm:constr type="alignOff"/>
                          <dgm:constr type="bendDist" for="des" ptType="parTrans" refType="sp" fact="0.5"/>
                        </dgm:constrLst>
                      </dgm:if>
                      <dgm:else name="Name83">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
                  <dgm:alg type="composite"/>
                  <dgm:shape xmlns:r="http://schemas.openxmlformats.org/officeDocument/2006/relationships" r:blip="">
                    <dgm:adjLst/>
                  </dgm:shape>
                  <dgm:presOf axis="self" ptType="node" cnt="1"/>
                  <dgm:choose name="Name84">
                    <dgm:if name="Name85"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6"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7"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8">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9">
                    <dgm:if name="Name90" func="var" arg="hierBranch" op="equ" val="l">
                      <dgm:choose name="Name91">
                        <dgm:if name="Name92" func="var" arg="dir" op="equ" val="norm">
                          <dgm:alg type="hierChild">
                            <dgm:param type="chAlign" val="t"/>
                            <dgm:param type="linDir" val="fromL"/>
                          </dgm:alg>
                        </dgm:if>
                        <dgm:else name="Name93">
                          <dgm:alg type="hierChild">
                            <dgm:param type="chAlign" val="t"/>
                            <dgm:param type="linDir" val="fromR"/>
                          </dgm:alg>
                        </dgm:else>
                      </dgm:choose>
                    </dgm:if>
                    <dgm:if name="Name94" func="var" arg="hierBranch" op="equ" val="r">
                      <dgm:choose name="Name95">
                        <dgm:if name="Name96" func="var" arg="dir" op="equ" val="norm">
                          <dgm:alg type="hierChild">
                            <dgm:param type="chAlign" val="b"/>
                            <dgm:param type="linDir" val="fromL"/>
                          </dgm:alg>
                        </dgm:if>
                        <dgm:else name="Name97">
                          <dgm:alg type="hierChild">
                            <dgm:param type="chAlign" val="b"/>
                            <dgm:param type="linDir" val="fromR"/>
                          </dgm:alg>
                        </dgm:else>
                      </dgm:choose>
                    </dgm:if>
                    <dgm:if name="Name98" func="var" arg="hierBranch" op="equ" val="hang">
                      <dgm:choose name="Name99">
                        <dgm:if name="Name100" func="var" arg="dir" op="equ" val="norm">
                          <dgm:alg type="hierChild">
                            <dgm:param type="chAlign" val="l"/>
                            <dgm:param type="linDir" val="fromT"/>
                            <dgm:param type="secChAlign" val="t"/>
                            <dgm:param type="secLinDir" val="fromL"/>
                          </dgm:alg>
                        </dgm:if>
                        <dgm:else name="Name101">
                          <dgm:alg type="hierChild">
                            <dgm:param type="chAlign" val="r"/>
                            <dgm:param type="linDir" val="fromT"/>
                            <dgm:param type="secChAlign" val="t"/>
                            <dgm:param type="secLinDir" val="fromR"/>
                          </dgm:alg>
                        </dgm:else>
                      </dgm:choose>
                    </dgm:if>
                    <dgm:else name="Name102">
                      <dgm:choose name="Name103">
                        <dgm:if name="Name104" func="var" arg="dir" op="equ" val="norm">
                          <dgm:alg type="hierChild">
                            <dgm:param type="linDir" val="fromT"/>
                            <dgm:param type="chAlign" val="l"/>
                          </dgm:alg>
                        </dgm:if>
                        <dgm:else name="Name105">
                          <dgm:alg type="hierChild">
                            <dgm:param type="linDir" val="fromT"/>
                            <dgm:param type="chAlign" val="r"/>
                          </dgm:alg>
                        </dgm:else>
                      </dgm:choose>
                    </dgm:else>
                  </dgm:choose>
                  <dgm:shape xmlns:r="http://schemas.openxmlformats.org/officeDocument/2006/relationships" r:blip="">
                    <dgm:adjLst/>
                  </dgm:shape>
                  <dgm:presOf/>
                  <dgm:constrLst/>
                  <dgm:ruleLst/>
                  <dgm:forEach name="Name106" ref="rep2a"/>
                </dgm:layoutNode>
                <dgm:layoutNode name="hierChild5">
                  <dgm:choose name="Name107">
                    <dgm:if name="Name108" func="var" arg="dir" op="equ" val="norm">
                      <dgm:alg type="hierChild">
                        <dgm:param type="chAlign" val="l"/>
                        <dgm:param type="linDir" val="fromT"/>
                        <dgm:param type="secChAlign" val="t"/>
                        <dgm:param type="secLinDir" val="fromL"/>
                      </dgm:alg>
                    </dgm:if>
                    <dgm:else name="Name109">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10" ref="rep2b"/>
                </dgm:layoutNode>
              </dgm:layoutNode>
            </dgm:forEach>
          </dgm:layoutNode>
          <dgm:layoutNode name="hierChild3">
            <dgm:choose name="Name111">
              <dgm:if name="Name112" func="var" arg="dir" op="equ" val="norm">
                <dgm:alg type="hierChild">
                  <dgm:param type="chAlign" val="l"/>
                  <dgm:param type="linDir" val="fromT"/>
                  <dgm:param type="secChAlign" val="t"/>
                  <dgm:param type="secLinDir" val="fromL"/>
                </dgm:alg>
              </dgm:if>
              <dgm:else name="Name113">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rep2b" axis="ch" ptType="asst">
              <dgm:forEach name="Name114" axis="precedSib" ptType="parTrans" st="-1" cnt="1">
                <dgm:layoutNode name="Name115">
                  <dgm:choose name="Name116">
                    <dgm:if name="Name117" func="var" arg="dir" op="equ" val="norm">
                      <dgm:alg type="conn">
                        <dgm:param type="connRout" val="bend"/>
                        <dgm:param type="dim" val="1D"/>
                        <dgm:param type="endSty" val="noArr"/>
                        <dgm:param type="begPts" val="midR"/>
                        <dgm:param type="endPts" val="bCtr tCtr"/>
                      </dgm:alg>
                    </dgm:if>
                    <dgm:else name="Name118">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9">
                  <dgm:if name="Name120" func="var" arg="hierBranch" op="equ" val="l">
                    <dgm:choose name="Name121">
                      <dgm:if name="Name122" func="var" arg="dir" op="equ" val="norm">
                        <dgm:alg type="hierRoot">
                          <dgm:param type="hierAlign" val="lT"/>
                        </dgm:alg>
                        <dgm:constrLst>
                          <dgm:constr type="alignOff" val="0.75"/>
                        </dgm:constrLst>
                      </dgm:if>
                      <dgm:else name="Name123">
                        <dgm:alg type="hierRoot">
                          <dgm:param type="hierAlign" val="rT"/>
                        </dgm:alg>
                        <dgm:constrLst>
                          <dgm:constr type="alignOff" val="0.75"/>
                        </dgm:constrLst>
                      </dgm:else>
                    </dgm:choose>
                  </dgm:if>
                  <dgm:if name="Name124" func="var" arg="hierBranch" op="equ" val="r">
                    <dgm:choose name="Name125">
                      <dgm:if name="Name126" func="var" arg="dir" op="equ" val="norm">
                        <dgm:alg type="hierRoot">
                          <dgm:param type="hierAlign" val="lB"/>
                        </dgm:alg>
                        <dgm:constrLst>
                          <dgm:constr type="alignOff" val="0.75"/>
                        </dgm:constrLst>
                      </dgm:if>
                      <dgm:else name="Name127">
                        <dgm:alg type="hierRoot">
                          <dgm:param type="hierAlign" val="rB"/>
                        </dgm:alg>
                        <dgm:constrLst>
                          <dgm:constr type="alignOff" val="0.75"/>
                        </dgm:constrLst>
                      </dgm:else>
                    </dgm:choose>
                  </dgm:if>
                  <dgm:if name="Name128" func="var" arg="hierBranch" op="equ" val="hang">
                    <dgm:choose name="Name129">
                      <dgm:if name="Name130" func="var" arg="dir" op="equ" val="norm">
                        <dgm:alg type="hierRoot">
                          <dgm:param type="hierAlign" val="lCtrCh"/>
                        </dgm:alg>
                        <dgm:constrLst>
                          <dgm:constr type="alignOff" val="0.65"/>
                        </dgm:constrLst>
                      </dgm:if>
                      <dgm:else name="Name131">
                        <dgm:alg type="hierRoot">
                          <dgm:param type="hierAlign" val="rCtrCh"/>
                        </dgm:alg>
                        <dgm:constrLst>
                          <dgm:constr type="alignOff" val="0.65"/>
                        </dgm:constrLst>
                      </dgm:else>
                    </dgm:choose>
                  </dgm:if>
                  <dgm:else name="Name132">
                    <dgm:choose name="Name133">
                      <dgm:if name="Name134" func="var" arg="dir" op="equ" val="norm">
                        <dgm:alg type="hierRoot">
                          <dgm:param type="hierAlign" val="lCtrCh"/>
                        </dgm:alg>
                        <dgm:constrLst>
                          <dgm:constr type="alignOff"/>
                          <dgm:constr type="bendDist" for="des" ptType="parTrans" refType="sp" fact="0.5"/>
                        </dgm:constrLst>
                      </dgm:if>
                      <dgm:else name="Name135">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3">
                  <dgm:alg type="composite"/>
                  <dgm:shape xmlns:r="http://schemas.openxmlformats.org/officeDocument/2006/relationships" r:blip="">
                    <dgm:adjLst/>
                  </dgm:shape>
                  <dgm:presOf axis="self" ptType="node" cnt="1"/>
                  <dgm:choose name="Name136">
                    <dgm:if name="Name137"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38"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39"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40">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41">
                    <dgm:if name="Name142" func="var" arg="hierBranch" op="equ" val="l">
                      <dgm:choose name="Name143">
                        <dgm:if name="Name144" func="var" arg="dir" op="equ" val="norm">
                          <dgm:alg type="hierChild">
                            <dgm:param type="chAlign" val="t"/>
                            <dgm:param type="linDir" val="fromL"/>
                          </dgm:alg>
                        </dgm:if>
                        <dgm:else name="Name145">
                          <dgm:alg type="hierChild">
                            <dgm:param type="chAlign" val="t"/>
                            <dgm:param type="linDir" val="fromR"/>
                          </dgm:alg>
                        </dgm:else>
                      </dgm:choose>
                    </dgm:if>
                    <dgm:if name="Name146" func="var" arg="hierBranch" op="equ" val="r">
                      <dgm:choose name="Name147">
                        <dgm:if name="Name148" func="var" arg="dir" op="equ" val="norm">
                          <dgm:alg type="hierChild">
                            <dgm:param type="chAlign" val="b"/>
                            <dgm:param type="linDir" val="fromL"/>
                          </dgm:alg>
                        </dgm:if>
                        <dgm:else name="Name149">
                          <dgm:alg type="hierChild">
                            <dgm:param type="chAlign" val="b"/>
                            <dgm:param type="linDir" val="fromR"/>
                          </dgm:alg>
                        </dgm:else>
                      </dgm:choose>
                    </dgm:if>
                    <dgm:if name="Name150" func="var" arg="hierBranch" op="equ" val="hang">
                      <dgm:choose name="Name151">
                        <dgm:if name="Name152" func="var" arg="dir" op="equ" val="norm">
                          <dgm:alg type="hierChild">
                            <dgm:param type="chAlign" val="l"/>
                            <dgm:param type="linDir" val="fromT"/>
                            <dgm:param type="secChAlign" val="t"/>
                            <dgm:param type="secLinDir" val="fromL"/>
                          </dgm:alg>
                        </dgm:if>
                        <dgm:else name="Name153">
                          <dgm:alg type="hierChild">
                            <dgm:param type="chAlign" val="r"/>
                            <dgm:param type="linDir" val="fromT"/>
                            <dgm:param type="secChAlign" val="t"/>
                            <dgm:param type="secLinDir" val="fromR"/>
                          </dgm:alg>
                        </dgm:else>
                      </dgm:choose>
                    </dgm:if>
                    <dgm:else name="Name154">
                      <dgm:choose name="Name155">
                        <dgm:if name="Name156" func="var" arg="dir" op="equ" val="norm">
                          <dgm:alg type="hierChild">
                            <dgm:param type="linDir" val="fromT"/>
                            <dgm:param type="chAlign" val="l"/>
                          </dgm:alg>
                        </dgm:if>
                        <dgm:else name="Name157">
                          <dgm:alg type="hierChild">
                            <dgm:param type="linDir" val="fromT"/>
                            <dgm:param type="chAlign" val="r"/>
                          </dgm:alg>
                        </dgm:else>
                      </dgm:choose>
                    </dgm:else>
                  </dgm:choose>
                  <dgm:shape xmlns:r="http://schemas.openxmlformats.org/officeDocument/2006/relationships" r:blip="">
                    <dgm:adjLst/>
                  </dgm:shape>
                  <dgm:presOf/>
                  <dgm:constrLst/>
                  <dgm:ruleLst/>
                  <dgm:forEach name="Name158" ref="rep2a"/>
                </dgm:layoutNode>
                <dgm:layoutNode name="hierChild7">
                  <dgm:choose name="Name159">
                    <dgm:if name="Name160" func="var" arg="dir" op="equ" val="norm">
                      <dgm:alg type="hierChild">
                        <dgm:param type="chAlign" val="l"/>
                        <dgm:param type="linDir" val="fromT"/>
                        <dgm:param type="secChAlign" val="t"/>
                        <dgm:param type="secLinDir" val="fromL"/>
                      </dgm:alg>
                    </dgm:if>
                    <dgm:else name="Name161">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62" ref="rep2b"/>
                </dgm:layoutNode>
              </dgm:layoutNode>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enn3">
  <dgm:title val=""/>
  <dgm:desc val=""/>
  <dgm:catLst>
    <dgm:cat type="relationship" pri="2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fallback" val="2D"/>
        </dgm:alg>
      </dgm:if>
      <dgm:else name="Name3">
        <dgm:alg type="lin">
          <dgm:param type="fallback" val="2D"/>
          <dgm:param type="linDir" val="fromR"/>
        </dgm:alg>
      </dgm:else>
    </dgm:choose>
    <dgm:shape xmlns:r="http://schemas.openxmlformats.org/officeDocument/2006/relationships" r:blip="">
      <dgm:adjLst/>
    </dgm:shape>
    <dgm:presOf/>
    <dgm:constrLst>
      <dgm:constr type="w" for="ch" ptType="node" refType="w"/>
      <dgm:constr type="h" for="ch" ptType="node" refType="w" refFor="ch" refPtType="node"/>
      <dgm:constr type="w" for="ch" forName="space" refType="w" refFor="ch" refPtType="node" fact="-0.2"/>
      <dgm:constr type="primFontSz" for="ch" ptType="node" op="equ" val="65"/>
    </dgm:constrLst>
    <dgm:ruleLst/>
    <dgm:forEach name="Name4" axis="ch" ptType="node">
      <dgm:layoutNode name="Name5" styleLbl="vennNode1">
        <dgm:varLst>
          <dgm:bulletEnabled val="1"/>
        </dgm:varLst>
        <dgm:alg type="tx">
          <dgm:param type="txAnchorVertCh" val="mid"/>
          <dgm:param type="txAnchorHorzCh" val="ctr"/>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w" fact="0.156"/>
          <dgm:constr type="rMarg" refType="w" fact="0.156"/>
        </dgm:constrLst>
        <dgm:ruleLst>
          <dgm:rule type="primFontSz" val="5" fact="NaN" max="NaN"/>
        </dgm:ruleLst>
      </dgm:layoutNode>
      <dgm:forEach name="Name6"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cycle4">
  <dgm:title val=""/>
  <dgm:desc val=""/>
  <dgm:catLst>
    <dgm:cat type="relationship" pri="26000"/>
    <dgm:cat type="cycle" pri="13000"/>
    <dgm:cat type="matrix" pri="4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ampData>
  <dgm:style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cycleMatrixDiagram">
    <dgm:varLst>
      <dgm:chMax val="1"/>
      <dgm:dir/>
      <dgm:animLvl val="lvl"/>
      <dgm:resizeHandles val="exact"/>
    </dgm:varLst>
    <dgm:alg type="composite">
      <dgm:param type="ar" val="1.3"/>
    </dgm:alg>
    <dgm:shape xmlns:r="http://schemas.openxmlformats.org/officeDocument/2006/relationships" r:blip="">
      <dgm:adjLst/>
    </dgm:shape>
    <dgm:presOf/>
    <dgm:constrLst>
      <dgm:constr type="w" for="ch" forName="children" refType="w"/>
      <dgm:constr type="h" for="ch" forName="children" refType="w" refFor="ch" refForName="children" fact="0.77"/>
      <dgm:constr type="ctrX" for="ch" forName="children" refType="w" fact="0.5"/>
      <dgm:constr type="ctrY" for="ch" forName="children" refType="h" fact="0.5"/>
      <dgm:constr type="w" for="ch" forName="circle" refType="w"/>
      <dgm:constr type="h" for="ch" forName="circle" refType="h"/>
      <dgm:constr type="ctrX" for="ch" forName="circle" refType="w" fact="0.5"/>
      <dgm:constr type="ctrY" for="ch" forName="circle" refType="h" fact="0.5"/>
      <dgm:constr type="w" for="ch" forName="center1" refType="w" fact="0.115"/>
      <dgm:constr type="h" for="ch" forName="center1" refType="w" fact="0.1"/>
      <dgm:constr type="ctrX" for="ch" forName="center1" refType="w" fact="0.5"/>
      <dgm:constr type="ctrY" for="ch" forName="center1" refType="h" fact="0.475"/>
      <dgm:constr type="w" for="ch" forName="center2" refType="w" fact="0.115"/>
      <dgm:constr type="h" for="ch" forName="center2" refType="w" fact="0.1"/>
      <dgm:constr type="ctrX" for="ch" forName="center2" refType="w" fact="0.5"/>
      <dgm:constr type="ctrY" for="ch" forName="center2" refType="h" fact="0.525"/>
    </dgm:constrLst>
    <dgm:ruleLst/>
    <dgm:choose name="Name0">
      <dgm:if name="Name1" axis="ch" ptType="node" func="cnt" op="gte" val="1">
        <dgm:layoutNode name="children">
          <dgm:alg type="composite">
            <dgm:param type="ar" val="1.3"/>
          </dgm:alg>
          <dgm:shape xmlns:r="http://schemas.openxmlformats.org/officeDocument/2006/relationships" r:blip="">
            <dgm:adjLst/>
          </dgm:shape>
          <dgm:presOf/>
          <dgm:choose name="Name2">
            <dgm:if name="Name3" func="var" arg="dir" op="equ" val="norm">
              <dgm:constrLst>
                <dgm:constr type="primFontSz" for="des" ptType="node" op="equ" val="65"/>
                <dgm:constr type="w" for="ch" forName="child1group" refType="w" fact="0.38"/>
                <dgm:constr type="h" for="ch" forName="child1group" refType="h" fact="0.32"/>
                <dgm:constr type="t" for="ch" forName="child1group"/>
                <dgm:constr type="l" for="ch" forName="child1group"/>
                <dgm:constr type="w" for="ch" forName="child2group" refType="w" fact="0.38"/>
                <dgm:constr type="h" for="ch" forName="child2group" refType="h" fact="0.32"/>
                <dgm:constr type="t" for="ch" forName="child2group"/>
                <dgm:constr type="r" for="ch" forName="child2group" refType="w"/>
                <dgm:constr type="w" for="ch" forName="child3group" refType="w" fact="0.38"/>
                <dgm:constr type="h" for="ch" forName="child3group" refType="h" fact="0.32"/>
                <dgm:constr type="b" for="ch" forName="child3group" refType="h"/>
                <dgm:constr type="r" for="ch" forName="child3group" refType="w"/>
                <dgm:constr type="w" for="ch" forName="child4group" refType="w" fact="0.38"/>
                <dgm:constr type="h" for="ch" forName="child4group" refType="h" fact="0.32"/>
                <dgm:constr type="b" for="ch" forName="child4group" refType="h"/>
                <dgm:constr type="l" for="ch" forName="child4group"/>
              </dgm:constrLst>
            </dgm:if>
            <dgm:else name="Name4">
              <dgm:constrLst>
                <dgm:constr type="primFontSz" for="des" ptType="node" op="equ" val="65"/>
                <dgm:constr type="w" for="ch" forName="child1group" refType="w" fact="0.38"/>
                <dgm:constr type="h" for="ch" forName="child1group" refType="h" fact="0.32"/>
                <dgm:constr type="t" for="ch" forName="child1group"/>
                <dgm:constr type="r" for="ch" forName="child1group" refType="w"/>
                <dgm:constr type="w" for="ch" forName="child2group" refType="w" fact="0.38"/>
                <dgm:constr type="h" for="ch" forName="child2group" refType="h" fact="0.32"/>
                <dgm:constr type="t" for="ch" forName="child2group"/>
                <dgm:constr type="l" for="ch" forName="child2group"/>
                <dgm:constr type="w" for="ch" forName="child3group" refType="w" fact="0.38"/>
                <dgm:constr type="h" for="ch" forName="child3group" refType="h" fact="0.32"/>
                <dgm:constr type="b" for="ch" forName="child3group" refType="h"/>
                <dgm:constr type="l" for="ch" forName="child3group"/>
                <dgm:constr type="w" for="ch" forName="child4group" refType="w" fact="0.38"/>
                <dgm:constr type="h" for="ch" forName="child4group" refType="h" fact="0.32"/>
                <dgm:constr type="b" for="ch" forName="child4group" refType="h"/>
                <dgm:constr type="r" for="ch" forName="child4group" refType="w"/>
              </dgm:constrLst>
            </dgm:else>
          </dgm:choose>
          <dgm:ruleLst/>
          <dgm:choose name="Name5">
            <dgm:if name="Name6" axis="ch ch" ptType="node node" st="1 1" cnt="1 0" func="cnt" op="gte" val="1">
              <dgm:layoutNode name="child1group">
                <dgm:alg type="composite">
                  <dgm:param type="horzAlign" val="none"/>
                  <dgm:param type="vertAlign" val="none"/>
                </dgm:alg>
                <dgm:shape xmlns:r="http://schemas.openxmlformats.org/officeDocument/2006/relationships" r:blip="">
                  <dgm:adjLst/>
                </dgm:shape>
                <dgm:presOf/>
                <dgm:choose name="Name7">
                  <dgm:if name="Name8" func="var" arg="dir" op="equ" val="norm">
                    <dgm:constrLst>
                      <dgm:constr type="w" for="ch" forName="child1" refType="w"/>
                      <dgm:constr type="h" for="ch" forName="child1" refType="h"/>
                      <dgm:constr type="t" for="ch" forName="child1"/>
                      <dgm:constr type="l" for="ch" forName="child1"/>
                      <dgm:constr type="w" for="ch" forName="child1Text" refType="w" fact="0.7"/>
                      <dgm:constr type="h" for="ch" forName="child1Text" refType="h" fact="0.75"/>
                      <dgm:constr type="t" for="ch" forName="child1Text"/>
                      <dgm:constr type="l" for="ch" forName="child1Text"/>
                    </dgm:constrLst>
                  </dgm:if>
                  <dgm:else name="Name9">
                    <dgm:constrLst>
                      <dgm:constr type="w" for="ch" forName="child1" refType="w"/>
                      <dgm:constr type="h" for="ch" forName="child1" refType="h"/>
                      <dgm:constr type="t" for="ch" forName="child1"/>
                      <dgm:constr type="r" for="ch" forName="child1" refType="w"/>
                      <dgm:constr type="w" for="ch" forName="child1Text" refType="w" fact="0.7"/>
                      <dgm:constr type="h" for="ch" forName="child1Text" refType="h" fact="0.75"/>
                      <dgm:constr type="t" for="ch" forName="child1Text"/>
                      <dgm:constr type="r" for="ch" forName="child1Text" refType="w"/>
                    </dgm:constrLst>
                  </dgm:else>
                </dgm:choose>
                <dgm:ruleLst/>
                <dgm:layoutNode name="child1" styleLbl="bgAcc1">
                  <dgm:alg type="sp"/>
                  <dgm:shape xmlns:r="http://schemas.openxmlformats.org/officeDocument/2006/relationships" type="roundRect" r:blip="" zOrderOff="-2">
                    <dgm:adjLst>
                      <dgm:adj idx="1" val="0.1"/>
                    </dgm:adjLst>
                  </dgm:shape>
                  <dgm:presOf axis="ch des" ptType="node node" st="1 1" cnt="1 0"/>
                  <dgm:constrLst/>
                  <dgm:ruleLst/>
                </dgm:layoutNode>
                <dgm:layoutNode name="child1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0"/>
          </dgm:choose>
          <dgm:choose name="Name11">
            <dgm:if name="Name12" axis="ch ch" ptType="node node" st="2 1" cnt="1 0" func="cnt" op="gte" val="1">
              <dgm:layoutNode name="child2group">
                <dgm:alg type="composite">
                  <dgm:param type="horzAlign" val="none"/>
                  <dgm:param type="vertAlign" val="none"/>
                </dgm:alg>
                <dgm:shape xmlns:r="http://schemas.openxmlformats.org/officeDocument/2006/relationships" r:blip="">
                  <dgm:adjLst/>
                </dgm:shape>
                <dgm:choose name="Name13">
                  <dgm:if name="Name14" func="var" arg="dir" op="equ" val="norm">
                    <dgm:constrLst>
                      <dgm:constr type="w" for="ch" forName="child2" refType="w"/>
                      <dgm:constr type="h" for="ch" forName="child2" refType="h"/>
                      <dgm:constr type="t" for="ch" forName="child2"/>
                      <dgm:constr type="r" for="ch" forName="child2" refType="w"/>
                      <dgm:constr type="w" for="ch" forName="child2Text" refType="w" fact="0.7"/>
                      <dgm:constr type="h" for="ch" forName="child2Text" refType="h" fact="0.75"/>
                      <dgm:constr type="t" for="ch" forName="child2Text"/>
                      <dgm:constr type="r" for="ch" forName="child2Text" refType="w"/>
                    </dgm:constrLst>
                  </dgm:if>
                  <dgm:else name="Name15">
                    <dgm:constrLst>
                      <dgm:constr type="w" for="ch" forName="child2" refType="w"/>
                      <dgm:constr type="h" for="ch" forName="child2" refType="h"/>
                      <dgm:constr type="t" for="ch" forName="child2"/>
                      <dgm:constr type="l" for="ch" forName="child2"/>
                      <dgm:constr type="w" for="ch" forName="child2Text" refType="w" fact="0.7"/>
                      <dgm:constr type="h" for="ch" forName="child2Text" refType="h" fact="0.75"/>
                      <dgm:constr type="t" for="ch" forName="child2Text"/>
                      <dgm:constr type="l" for="ch" forName="child2Text"/>
                    </dgm:constrLst>
                  </dgm:else>
                </dgm:choose>
                <dgm:ruleLst/>
                <dgm:layoutNode name="child2" styleLbl="bgAcc1">
                  <dgm:alg type="sp"/>
                  <dgm:shape xmlns:r="http://schemas.openxmlformats.org/officeDocument/2006/relationships" type="roundRect" r:blip="" zOrderOff="-2">
                    <dgm:adjLst>
                      <dgm:adj idx="1" val="0.1"/>
                    </dgm:adjLst>
                  </dgm:shape>
                  <dgm:presOf axis="ch des" ptType="node node" st="2 1" cnt="1 0"/>
                  <dgm:constrLst/>
                  <dgm:ruleLst/>
                </dgm:layoutNode>
                <dgm:layoutNode name="child2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6"/>
          </dgm:choose>
          <dgm:choose name="Name17">
            <dgm:if name="Name18" axis="ch ch" ptType="node node" st="3 1" cnt="1 0" func="cnt" op="gte" val="1">
              <dgm:layoutNode name="child3group">
                <dgm:alg type="composite">
                  <dgm:param type="horzAlign" val="none"/>
                  <dgm:param type="vertAlign" val="none"/>
                </dgm:alg>
                <dgm:shape xmlns:r="http://schemas.openxmlformats.org/officeDocument/2006/relationships" r:blip="">
                  <dgm:adjLst/>
                </dgm:shape>
                <dgm:presOf/>
                <dgm:choose name="Name19">
                  <dgm:if name="Name20" func="var" arg="dir" op="equ" val="norm">
                    <dgm:constrLst>
                      <dgm:constr type="w" for="ch" forName="child3" refType="w"/>
                      <dgm:constr type="h" for="ch" forName="child3" refType="h"/>
                      <dgm:constr type="b" for="ch" forName="child3" refType="h"/>
                      <dgm:constr type="r" for="ch" forName="child3" refType="w"/>
                      <dgm:constr type="w" for="ch" forName="child3Text" refType="w" fact="0.7"/>
                      <dgm:constr type="h" for="ch" forName="child3Text" refType="h" fact="0.75"/>
                      <dgm:constr type="b" for="ch" forName="child3Text" refType="h"/>
                      <dgm:constr type="r" for="ch" forName="child3Text" refType="w"/>
                    </dgm:constrLst>
                  </dgm:if>
                  <dgm:else name="Name21">
                    <dgm:constrLst>
                      <dgm:constr type="w" for="ch" forName="child3" refType="w"/>
                      <dgm:constr type="h" for="ch" forName="child3" refType="h"/>
                      <dgm:constr type="b" for="ch" forName="child3" refType="h"/>
                      <dgm:constr type="l" for="ch" forName="child3"/>
                      <dgm:constr type="w" for="ch" forName="child3Text" refType="w" fact="0.7"/>
                      <dgm:constr type="h" for="ch" forName="child3Text" refType="h" fact="0.75"/>
                      <dgm:constr type="b" for="ch" forName="child3Text" refType="h"/>
                      <dgm:constr type="l" for="ch" forName="child3Text"/>
                    </dgm:constrLst>
                  </dgm:else>
                </dgm:choose>
                <dgm:ruleLst/>
                <dgm:layoutNode name="child3" styleLbl="bgAcc1">
                  <dgm:alg type="sp"/>
                  <dgm:shape xmlns:r="http://schemas.openxmlformats.org/officeDocument/2006/relationships" type="roundRect" r:blip="" zOrderOff="-4">
                    <dgm:adjLst>
                      <dgm:adj idx="1" val="0.1"/>
                    </dgm:adjLst>
                  </dgm:shape>
                  <dgm:presOf axis="ch des" ptType="node node" st="3 1" cnt="1 0"/>
                  <dgm:constrLst/>
                  <dgm:ruleLst/>
                </dgm:layoutNode>
                <dgm:layoutNode name="child3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2"/>
          </dgm:choose>
          <dgm:choose name="Name23">
            <dgm:if name="Name24" axis="ch ch" ptType="node node" st="4 1" cnt="1 0" func="cnt" op="gte" val="1">
              <dgm:layoutNode name="child4group">
                <dgm:alg type="composite">
                  <dgm:param type="horzAlign" val="none"/>
                  <dgm:param type="vertAlign" val="none"/>
                </dgm:alg>
                <dgm:shape xmlns:r="http://schemas.openxmlformats.org/officeDocument/2006/relationships" r:blip="">
                  <dgm:adjLst/>
                </dgm:shape>
                <dgm:presOf/>
                <dgm:choose name="Name25">
                  <dgm:if name="Name26" func="var" arg="dir" op="equ" val="norm">
                    <dgm:constrLst>
                      <dgm:constr type="w" for="ch" forName="child4" refType="w"/>
                      <dgm:constr type="h" for="ch" forName="child4" refType="h"/>
                      <dgm:constr type="b" for="ch" forName="child4" refType="h"/>
                      <dgm:constr type="l" for="ch" forName="child4"/>
                      <dgm:constr type="w" for="ch" forName="child4Text" refType="w" fact="0.7"/>
                      <dgm:constr type="h" for="ch" forName="child4Text" refType="h" fact="0.75"/>
                      <dgm:constr type="b" for="ch" forName="child4Text" refType="h"/>
                      <dgm:constr type="l" for="ch" forName="child4Text"/>
                    </dgm:constrLst>
                  </dgm:if>
                  <dgm:else name="Name27">
                    <dgm:constrLst>
                      <dgm:constr type="w" for="ch" forName="child4" refType="w"/>
                      <dgm:constr type="h" for="ch" forName="child4" refType="h"/>
                      <dgm:constr type="b" for="ch" forName="child4" refType="h"/>
                      <dgm:constr type="r" for="ch" forName="child4" refType="w"/>
                      <dgm:constr type="w" for="ch" forName="child4Text" refType="w" fact="0.7"/>
                      <dgm:constr type="h" for="ch" forName="child4Text" refType="h" fact="0.75"/>
                      <dgm:constr type="b" for="ch" forName="child4Text" refType="h"/>
                      <dgm:constr type="r" for="ch" forName="child4Text" refType="w"/>
                    </dgm:constrLst>
                  </dgm:else>
                </dgm:choose>
                <dgm:ruleLst/>
                <dgm:layoutNode name="child4" styleLbl="bgAcc1">
                  <dgm:alg type="sp"/>
                  <dgm:shape xmlns:r="http://schemas.openxmlformats.org/officeDocument/2006/relationships" type="roundRect" r:blip="" zOrderOff="-4">
                    <dgm:adjLst>
                      <dgm:adj idx="1" val="0.1"/>
                    </dgm:adjLst>
                  </dgm:shape>
                  <dgm:presOf axis="ch des" ptType="node node" st="4 1" cnt="1 0"/>
                  <dgm:constrLst/>
                  <dgm:ruleLst/>
                </dgm:layoutNode>
                <dgm:layoutNode name="child4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8"/>
          </dgm:choose>
          <dgm:layoutNode name="childPlaceholder">
            <dgm:alg type="sp"/>
            <dgm:shape xmlns:r="http://schemas.openxmlformats.org/officeDocument/2006/relationships" r:blip="">
              <dgm:adjLst/>
            </dgm:shape>
            <dgm:presOf/>
            <dgm:constrLst/>
            <dgm:ruleLst/>
          </dgm:layoutNode>
        </dgm:layoutNode>
        <dgm:layoutNode name="circle">
          <dgm:alg type="composite">
            <dgm:param type="ar" val="1"/>
          </dgm:alg>
          <dgm:shape xmlns:r="http://schemas.openxmlformats.org/officeDocument/2006/relationships" r:blip="">
            <dgm:adjLst/>
          </dgm:shape>
          <dgm:presOf/>
          <dgm:choose name="Name29">
            <dgm:if name="Name30" func="var" arg="dir" op="equ" val="norm">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r" for="ch" forName="quadrant1" refType="w" fact="0.5"/>
                <dgm:constr type="r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l" for="ch" forName="quadrant2" refType="w" fact="0.5"/>
                <dgm:constr type="l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l" for="ch" forName="quadrant3" refType="w" fact="0.5"/>
                <dgm:constr type="l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r" for="ch" forName="quadrant4" refType="w" fact="0.5"/>
                <dgm:constr type="rOff" for="ch" forName="quadrant4" refType="w" fact="-0.01"/>
              </dgm:constrLst>
            </dgm:if>
            <dgm:else name="Name31">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l" for="ch" forName="quadrant1" refType="w" fact="0.5"/>
                <dgm:constr type="l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r" for="ch" forName="quadrant2" refType="w" fact="0.5"/>
                <dgm:constr type="r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r" for="ch" forName="quadrant3" refType="w" fact="0.5"/>
                <dgm:constr type="r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l" for="ch" forName="quadrant4" refType="w" fact="0.5"/>
                <dgm:constr type="lOff" for="ch" forName="quadrant4" refType="w" fact="0.01"/>
              </dgm:constrLst>
            </dgm:else>
          </dgm:choose>
          <dgm:ruleLst/>
          <dgm:layoutNode name="quadrant1" styleLbl="node1">
            <dgm:varLst>
              <dgm:chMax val="1"/>
              <dgm:bulletEnabled val="1"/>
            </dgm:varLst>
            <dgm:alg type="tx"/>
            <dgm:choose name="Name32">
              <dgm:if name="Name33" func="var" arg="dir" op="equ" val="norm">
                <dgm:shape xmlns:r="http://schemas.openxmlformats.org/officeDocument/2006/relationships" type="pieWedge" r:blip="">
                  <dgm:adjLst/>
                </dgm:shape>
              </dgm:if>
              <dgm:else name="Name34">
                <dgm:shape xmlns:r="http://schemas.openxmlformats.org/officeDocument/2006/relationships" rot="90" type="pieWedge" r:blip="">
                  <dgm:adjLst/>
                </dgm:shape>
              </dgm:else>
            </dgm:choose>
            <dgm:presOf axis="ch" ptType="node" cnt="1"/>
            <dgm:constrLst/>
            <dgm:ruleLst>
              <dgm:rule type="primFontSz" val="5" fact="NaN" max="NaN"/>
            </dgm:ruleLst>
          </dgm:layoutNode>
          <dgm:layoutNode name="quadrant2" styleLbl="node1">
            <dgm:varLst>
              <dgm:chMax val="1"/>
              <dgm:bulletEnabled val="1"/>
            </dgm:varLst>
            <dgm:alg type="tx"/>
            <dgm:choose name="Name35">
              <dgm:if name="Name36" func="var" arg="dir" op="equ" val="norm">
                <dgm:shape xmlns:r="http://schemas.openxmlformats.org/officeDocument/2006/relationships" rot="90" type="pieWedge" r:blip="">
                  <dgm:adjLst/>
                </dgm:shape>
              </dgm:if>
              <dgm:else name="Name37">
                <dgm:shape xmlns:r="http://schemas.openxmlformats.org/officeDocument/2006/relationships" type="pieWedge" r:blip="">
                  <dgm:adjLst/>
                </dgm:shape>
              </dgm:else>
            </dgm:choose>
            <dgm:presOf axis="ch" ptType="node" st="2" cnt="1"/>
            <dgm:constrLst/>
            <dgm:ruleLst>
              <dgm:rule type="primFontSz" val="5" fact="NaN" max="NaN"/>
            </dgm:ruleLst>
          </dgm:layoutNode>
          <dgm:layoutNode name="quadrant3" styleLbl="node1">
            <dgm:varLst>
              <dgm:chMax val="1"/>
              <dgm:bulletEnabled val="1"/>
            </dgm:varLst>
            <dgm:alg type="tx"/>
            <dgm:choose name="Name38">
              <dgm:if name="Name39" func="var" arg="dir" op="equ" val="norm">
                <dgm:shape xmlns:r="http://schemas.openxmlformats.org/officeDocument/2006/relationships" rot="180" type="pieWedge" r:blip="">
                  <dgm:adjLst/>
                </dgm:shape>
              </dgm:if>
              <dgm:else name="Name40">
                <dgm:shape xmlns:r="http://schemas.openxmlformats.org/officeDocument/2006/relationships" rot="270" type="pieWedge" r:blip="">
                  <dgm:adjLst/>
                </dgm:shape>
              </dgm:else>
            </dgm:choose>
            <dgm:presOf axis="ch" ptType="node" st="3" cnt="1"/>
            <dgm:constrLst/>
            <dgm:ruleLst>
              <dgm:rule type="primFontSz" val="5" fact="NaN" max="NaN"/>
            </dgm:ruleLst>
          </dgm:layoutNode>
          <dgm:layoutNode name="quadrant4" styleLbl="node1">
            <dgm:varLst>
              <dgm:chMax val="1"/>
              <dgm:bulletEnabled val="1"/>
            </dgm:varLst>
            <dgm:alg type="tx"/>
            <dgm:choose name="Name41">
              <dgm:if name="Name42" func="var" arg="dir" op="equ" val="norm">
                <dgm:shape xmlns:r="http://schemas.openxmlformats.org/officeDocument/2006/relationships" rot="270" type="pieWedge" r:blip="">
                  <dgm:adjLst/>
                </dgm:shape>
              </dgm:if>
              <dgm:else name="Name43">
                <dgm:shape xmlns:r="http://schemas.openxmlformats.org/officeDocument/2006/relationships" rot="180" type="pieWedge" r:blip="">
                  <dgm:adjLst/>
                </dgm:shape>
              </dgm:else>
            </dgm:choose>
            <dgm:presOf axis="ch" ptType="node" st="4" cnt="1"/>
            <dgm:constrLst/>
            <dgm:ruleLst>
              <dgm:rule type="primFontSz" val="5" fact="NaN" max="NaN"/>
            </dgm:ruleLst>
          </dgm:layoutNode>
          <dgm:layoutNode name="quadrantPlaceholder">
            <dgm:alg type="sp"/>
            <dgm:shape xmlns:r="http://schemas.openxmlformats.org/officeDocument/2006/relationships" r:blip="">
              <dgm:adjLst/>
            </dgm:shape>
            <dgm:presOf/>
            <dgm:constrLst/>
            <dgm:ruleLst/>
          </dgm:layoutNode>
        </dgm:layoutNode>
        <dgm:layoutNode name="center1" styleLbl="fgShp">
          <dgm:alg type="sp"/>
          <dgm:choose name="Name44">
            <dgm:if name="Name45" func="var" arg="dir" op="equ" val="norm">
              <dgm:shape xmlns:r="http://schemas.openxmlformats.org/officeDocument/2006/relationships" type="circularArrow" r:blip="" zOrderOff="16">
                <dgm:adjLst/>
              </dgm:shape>
            </dgm:if>
            <dgm:else name="Name46">
              <dgm:shape xmlns:r="http://schemas.openxmlformats.org/officeDocument/2006/relationships" rot="180" type="leftCircularArrow" r:blip="" zOrderOff="16">
                <dgm:adjLst/>
              </dgm:shape>
            </dgm:else>
          </dgm:choose>
          <dgm:presOf/>
          <dgm:constrLst/>
          <dgm:ruleLst/>
        </dgm:layoutNode>
        <dgm:layoutNode name="center2" styleLbl="fgShp">
          <dgm:alg type="sp"/>
          <dgm:choose name="Name47">
            <dgm:if name="Name48" func="var" arg="dir" op="equ" val="norm">
              <dgm:shape xmlns:r="http://schemas.openxmlformats.org/officeDocument/2006/relationships" rot="180" type="circularArrow" r:blip="" zOrderOff="16">
                <dgm:adjLst/>
              </dgm:shape>
            </dgm:if>
            <dgm:else name="Name49">
              <dgm:shape xmlns:r="http://schemas.openxmlformats.org/officeDocument/2006/relationships" type="leftCircularArrow" r:blip="" zOrderOff="16">
                <dgm:adjLst/>
              </dgm:shape>
            </dgm:else>
          </dgm:choose>
          <dgm:presOf/>
          <dgm:constrLst/>
          <dgm:ruleLst/>
        </dgm:layoutNode>
      </dgm:if>
      <dgm:else name="Name50"/>
    </dgm:choose>
  </dgm:layoutNode>
</dgm:layoutDef>
</file>

<file path=ppt/diagrams/layout5.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11/layout/HexagonRadial">
  <dgm:title val="Hexágonos radiales"/>
  <dgm:desc val="Se usa para mostrar un proceso secuencial  relacionado con un tema o una idea centrales. Limitado a seis formas de Nivel 2. Funciona mejor con poco texto No aparece el texto sin utilizar, pero queda disponible si cambia entre diseños."/>
  <dgm:catLst>
    <dgm:cat type="cycle" pri="8500"/>
    <dgm:cat type="officeonline" pri="9000"/>
  </dgm:catLst>
  <dgm:samp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sampData>
  <dgm:styleData>
    <dgm:dataModel>
      <dgm:ptLst>
        <dgm:pt modelId="0" type="doc"/>
        <dgm:pt modelId="10">
          <dgm:prSet phldr="1"/>
        </dgm:pt>
        <dgm:pt modelId="11">
          <dgm:prSet phldr="1"/>
        </dgm:pt>
        <dgm:pt modelId="12">
          <dgm:prSet phldr="1"/>
        </dgm:pt>
        <dgm:pt modelId="13">
          <dgm:prSet phldr="1"/>
        </dgm:pt>
      </dgm:ptLst>
      <dgm:cxnLst>
        <dgm:cxn modelId="40" srcId="0" destId="10" srcOrd="0" destOrd="0"/>
        <dgm:cxn modelId="50" srcId="10" destId="11" srcOrd="0" destOrd="0"/>
        <dgm:cxn modelId="60" srcId="10" destId="12" srcOrd="0" destOrd="0"/>
        <dgm:cxn modelId="70" srcId="10" destId="13" srcOrd="0"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clrData>
  <dgm:layoutNode name="Name0">
    <dgm:varLst>
      <dgm:chMax val="1"/>
      <dgm:chPref val="1"/>
      <dgm:dir/>
      <dgm:animOne val="branch"/>
      <dgm:animLvl val="lvl"/>
    </dgm:varLst>
    <dgm:shape xmlns:r="http://schemas.openxmlformats.org/officeDocument/2006/relationships" r:blip="">
      <dgm:adjLst/>
    </dgm:shape>
    <dgm:choose name="Name1">
      <dgm:if name="Name2" func="var" arg="dir" op="equ" val="norm">
        <dgm:choose name="Name3">
          <dgm:if name="Name4"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5"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l" for="ch" forName="Accent1" refType="w" fact="0.1685"/>
              <dgm:constr type="t" for="ch" forName="Accent1" refType="h" fact="0.2946"/>
              <dgm:constr type="w" for="ch" forName="Accent1" refType="w" fact="0.462"/>
              <dgm:constr type="h" for="ch" forName="Accent1" refType="h" fact="0.5472"/>
              <dgm:constr type="l" for="ch" forName="Parent" refType="w" fact="0"/>
              <dgm:constr type="t" for="ch" forName="Parent" refType="h" fact="0.2885"/>
              <dgm:constr type="w" for="ch" forName="Parent" refType="w" fact="0.6013"/>
              <dgm:constr type="h" for="ch" forName="Parent" refType="h" fact="0.7115"/>
              <dgm:constr type="l" for="ch" forName="Child1" refType="w" fact="0.5073"/>
              <dgm:constr type="t" for="ch" forName="Child1" refType="h" fact="0"/>
              <dgm:constr type="w" for="ch" forName="Child1" refType="w" fact="0.4927"/>
              <dgm:constr type="h" for="ch" forName="Child1" refType="h" fact="0.5831"/>
            </dgm:constrLst>
          </dgm:if>
          <dgm:if name="Name6"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l" for="ch" forName="Accent2" refType="w" fact="0.6413"/>
              <dgm:constr type="t" for="ch" forName="Accent2" refType="h" fact="0.3477"/>
              <dgm:constr type="w" for="ch" forName="Accent2" refType="w" fact="0.2269"/>
              <dgm:constr type="h" for="ch" forName="Accent2" refType="h" fact="0.2076"/>
              <dgm:constr type="l" for="ch" forName="Accent1" refType="w" fact="0"/>
              <dgm:constr type="t" for="ch" forName="Accent1" refType="h" fact="0"/>
              <dgm:constr type="w" for="ch" forName="Accent1" refType="w" fact="0"/>
              <dgm:constr type="h" for="ch" forName="Accent1" refType="h" fact="0"/>
              <dgm:constr type="l" for="ch" forName="Parent" refType="w" fact="0"/>
              <dgm:constr type="t" for="ch" forName="Parent" refType="h" fact="0.2239"/>
              <dgm:constr type="w" for="ch" forName="Parent" refType="w" fact="0.6013"/>
              <dgm:constr type="h" for="ch" forName="Parent" refType="h" fact="0.5523"/>
              <dgm:constr type="l" for="ch" forName="Child1" refType="w" fact="0.5073"/>
              <dgm:constr type="t" for="ch" forName="Child1" refType="h" fact="0"/>
              <dgm:constr type="w" for="ch" forName="Child1" refType="w" fact="0.4927"/>
              <dgm:constr type="h" for="ch" forName="Child1" refType="h" fact="0.4527"/>
              <dgm:constr type="l" for="ch" forName="Child2" refType="w" fact="0.5073"/>
              <dgm:constr type="t" for="ch" forName="Child2" refType="h" fact="0.5473"/>
              <dgm:constr type="w" for="ch" forName="Child2" refType="w" fact="0.4927"/>
              <dgm:constr type="h" for="ch" forName="Child2" refType="h" fact="0.4527"/>
            </dgm:constrLst>
          </dgm:if>
          <dgm:if name="Name7"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l" for="ch" forName="Accent3" refType="w" fact="0.4573"/>
              <dgm:constr type="t" for="ch" forName="Accent3" refType="h" fact="0.6145"/>
              <dgm:constr type="w" for="ch" forName="Accent3" refType="w" fact="0.2269"/>
              <dgm:constr type="h" for="ch" forName="Accent3" refType="h" fact="0.1623"/>
              <dgm:constr type="l" for="ch" forName="Accent2" refType="w" fact="0.6413"/>
              <dgm:constr type="t" for="ch" forName="Accent2" refType="h" fact="0.2719"/>
              <dgm:constr type="w" for="ch" forName="Accent2" refType="w" fact="0.2269"/>
              <dgm:constr type="h" for="ch" forName="Accent2" refType="h" fact="0.1623"/>
              <dgm:constr type="l" for="ch" forName="Accent1" refType="w" fact="0"/>
              <dgm:constr type="t" for="ch" forName="Accent1" refType="h" fact="0"/>
              <dgm:constr type="w" for="ch" forName="Accent1" refType="w" fact="0"/>
              <dgm:constr type="h" for="ch" forName="Accent1" refType="h" fact="0"/>
              <dgm:constr type="l" for="ch" forName="Child3" refType="w" fact="0.0554"/>
              <dgm:constr type="t" for="ch" forName="Child3" refType="h" fact="0.646"/>
              <dgm:constr type="w" for="ch" forName="Child3" refType="w" fact="0.4927"/>
              <dgm:constr type="h" for="ch" forName="Child3" refType="h" fact="0.354"/>
              <dgm:constr type="l" for="ch" forName="Parent" refType="w" fact="0"/>
              <dgm:constr type="t" for="ch" forName="Parent" refType="h" fact="0.1751"/>
              <dgm:constr type="w" for="ch" forName="Parent" refType="w" fact="0.6013"/>
              <dgm:constr type="h" for="ch" forName="Parent" refType="h" fact="0.4319"/>
              <dgm:constr type="l" for="ch" forName="Child1" refType="w" fact="0.5073"/>
              <dgm:constr type="t" for="ch" forName="Child1" refType="h" fact="0"/>
              <dgm:constr type="w" for="ch" forName="Child1" refType="w" fact="0.4927"/>
              <dgm:constr type="h" for="ch" forName="Child1" refType="h" fact="0.354"/>
              <dgm:constr type="l" for="ch" forName="Child2" refType="w" fact="0.5073"/>
              <dgm:constr type="t" for="ch" forName="Child2" refType="h" fact="0.428"/>
              <dgm:constr type="w" for="ch" forName="Child2" refType="w" fact="0.4927"/>
              <dgm:constr type="h" for="ch" forName="Child2" refType="h" fact="0.354"/>
            </dgm:constrLst>
          </dgm:if>
          <dgm:if name="Name8"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4" refType="w" fact="0.4573"/>
              <dgm:constr type="t" for="ch" forName="Accent4" refType="h" fact="0.6834"/>
              <dgm:constr type="w" for="ch" forName="Accent4" refType="w" fact="0.2269"/>
              <dgm:constr type="h" for="ch" forName="Accent4" refType="h" fact="0.1333"/>
              <dgm:constr type="l" for="ch" forName="Accent3" refType="w" fact="0.6413"/>
              <dgm:constr type="t" for="ch" forName="Accent3" refType="h" fact="0.4021"/>
              <dgm:constr type="w" for="ch" forName="Accent3" refType="w" fact="0.2269"/>
              <dgm:constr type="h" for="ch" forName="Accent3" refType="h" fact="0.1333"/>
              <dgm:constr type="l" for="ch" forName="Accent2" refType="w" fact="0.3765"/>
              <dgm:constr type="t" for="ch" forName="Accent2" refType="h" fact="0.1529"/>
              <dgm:constr type="w" for="ch" forName="Accent2" refType="w" fact="0.2269"/>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0554"/>
              <dgm:constr type="t" for="ch" forName="Child4" refType="h" fact="0.7093"/>
              <dgm:constr type="w" for="ch" forName="Child4" refType="w" fact="0.4927"/>
              <dgm:constr type="h" for="ch" forName="Child4" refType="h" fact="0.2907"/>
              <dgm:constr type="l" for="ch" forName="Parent" refType="w" fact="0"/>
              <dgm:constr type="t" for="ch" forName="Parent" refType="h" fact="0.3226"/>
              <dgm:constr type="w" for="ch" forName="Parent" refType="w" fact="0.6013"/>
              <dgm:constr type="h" for="ch" forName="Parent" refType="h" fact="0.3547"/>
              <dgm:constr type="l" for="ch" forName="Child2" refType="w" fact="0.5073"/>
              <dgm:constr type="t" for="ch" forName="Child2" refType="h" fact="0.1788"/>
              <dgm:constr type="w" for="ch" forName="Child2" refType="w" fact="0.4927"/>
              <dgm:constr type="h" for="ch" forName="Child2" refType="h" fact="0.2907"/>
              <dgm:constr type="l" for="ch" forName="Child3" refType="w" fact="0.5073"/>
              <dgm:constr type="t" for="ch" forName="Child3" refType="h" fact="0.5303"/>
              <dgm:constr type="w" for="ch" forName="Child3" refType="w" fact="0.4927"/>
              <dgm:constr type="h" for="ch" forName="Child3" refType="h" fact="0.2907"/>
              <dgm:constr type="l" for="ch" forName="Child1" refType="w" fact="0.0554"/>
              <dgm:constr type="t" for="ch" forName="Child1" refType="h" fact="0"/>
              <dgm:constr type="w" for="ch" forName="Child1" refType="w" fact="0.4927"/>
              <dgm:constr type="h" for="ch" forName="Child1" refType="h" fact="0.2907"/>
            </dgm:constrLst>
          </dgm:if>
          <dgm:if name="Name9"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1" refType="w" fact="0.3246"/>
              <dgm:constr type="t" for="ch" forName="Child1" refType="h" fact="0"/>
              <dgm:constr type="w" for="ch" forName="Child1" refType="w" fact="0.3523"/>
              <dgm:constr type="h" for="ch" forName="Child1" refType="h" fact="0.2907"/>
            </dgm:constrLst>
          </dgm:if>
          <dgm:else name="Name10">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l" for="ch" forName="Accent6" refType="w" fact="0.0934"/>
              <dgm:constr type="t" for="ch" forName="Accent6" refType="h" fact="0.4635"/>
              <dgm:constr type="w" for="ch" forName="Accent6" refType="w" fact="0.1622"/>
              <dgm:constr type="h" for="ch" forName="Accent6" refType="h" fact="0.1333"/>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6" refType="w" fact="0"/>
              <dgm:constr type="t" for="ch" forName="Child6" refType="h" fact="0.1784"/>
              <dgm:constr type="w" for="ch" forName="Child6" refType="w" fact="0.3523"/>
              <dgm:constr type="h" for="ch" forName="Child6" refType="h" fact="0.2907"/>
              <dgm:constr type="l" for="ch" forName="Child1" refType="w" fact="0.3246"/>
              <dgm:constr type="t" for="ch" forName="Child1" refType="h" fact="0"/>
              <dgm:constr type="w" for="ch" forName="Child1" refType="w" fact="0.3523"/>
              <dgm:constr type="h" for="ch" forName="Child1" refType="h" fact="0.2907"/>
            </dgm:constrLst>
          </dgm:else>
        </dgm:choose>
      </dgm:if>
      <dgm:else name="Name11">
        <dgm:choose name="Name12">
          <dgm:if name="Name13"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14"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r" for="ch" forName="Accent1" refType="w" fact="0.8315"/>
              <dgm:constr type="t" for="ch" forName="Accent1" refType="h" fact="0.2946"/>
              <dgm:constr type="w" for="ch" forName="Accent1" refType="w" fact="0.462"/>
              <dgm:constr type="h" for="ch" forName="Accent1" refType="h" fact="0.5472"/>
              <dgm:constr type="r" for="ch" forName="Parent" refType="w"/>
              <dgm:constr type="t" for="ch" forName="Parent" refType="h" fact="0.2885"/>
              <dgm:constr type="w" for="ch" forName="Parent" refType="w" fact="0.6013"/>
              <dgm:constr type="h" for="ch" forName="Parent" refType="h" fact="0.7115"/>
              <dgm:constr type="r" for="ch" forName="Child1" refType="w" fact="0.4927"/>
              <dgm:constr type="t" for="ch" forName="Child1" refType="h" fact="0"/>
              <dgm:constr type="w" for="ch" forName="Child1" refType="w" fact="0.4927"/>
              <dgm:constr type="h" for="ch" forName="Child1" refType="h" fact="0.5831"/>
            </dgm:constrLst>
          </dgm:if>
          <dgm:if name="Name15"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r" for="ch" forName="Accent2" refType="w" fact="0.3587"/>
              <dgm:constr type="t" for="ch" forName="Accent2" refType="h" fact="0.3477"/>
              <dgm:constr type="w" for="ch" forName="Accent2" refType="w" fact="0.2269"/>
              <dgm:constr type="h" for="ch" forName="Accent2" refType="h" fact="0.2076"/>
              <dgm:constr type="r" for="ch" forName="Accent1" refType="w" fact="0"/>
              <dgm:constr type="t" for="ch" forName="Accent1" refType="h" fact="0"/>
              <dgm:constr type="w" for="ch" forName="Accent1" refType="w" fact="0"/>
              <dgm:constr type="h" for="ch" forName="Accent1" refType="h" fact="0"/>
              <dgm:constr type="r" for="ch" forName="Parent" refType="w"/>
              <dgm:constr type="t" for="ch" forName="Parent" refType="h" fact="0.2239"/>
              <dgm:constr type="w" for="ch" forName="Parent" refType="w" fact="0.6013"/>
              <dgm:constr type="h" for="ch" forName="Parent" refType="h" fact="0.5523"/>
              <dgm:constr type="r" for="ch" forName="Child1" refType="w" fact="0.4927"/>
              <dgm:constr type="t" for="ch" forName="Child1" refType="h" fact="0"/>
              <dgm:constr type="w" for="ch" forName="Child1" refType="w" fact="0.4927"/>
              <dgm:constr type="h" for="ch" forName="Child1" refType="h" fact="0.4527"/>
              <dgm:constr type="r" for="ch" forName="Child2" refType="w" fact="0.5073"/>
              <dgm:constr type="t" for="ch" forName="Child2" refType="h" fact="0.5473"/>
              <dgm:constr type="w" for="ch" forName="Child2" refType="w" fact="0.4927"/>
              <dgm:constr type="h" for="ch" forName="Child2" refType="h" fact="0.4527"/>
            </dgm:constrLst>
          </dgm:if>
          <dgm:if name="Name16"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r" for="ch" forName="Accent3" refType="w" fact="0.5427"/>
              <dgm:constr type="t" for="ch" forName="Accent3" refType="h" fact="0.6145"/>
              <dgm:constr type="w" for="ch" forName="Accent3" refType="w" fact="0.2269"/>
              <dgm:constr type="h" for="ch" forName="Accent3" refType="h" fact="0.1623"/>
              <dgm:constr type="r" for="ch" forName="Accent2" refType="w" fact="0.3587"/>
              <dgm:constr type="t" for="ch" forName="Accent2" refType="h" fact="0.2719"/>
              <dgm:constr type="w" for="ch" forName="Accent2" refType="w" fact="0.2269"/>
              <dgm:constr type="h" for="ch" forName="Accent2" refType="h" fact="0.1623"/>
              <dgm:constr type="r" for="ch" forName="Accent1" refType="w" fact="0"/>
              <dgm:constr type="t" for="ch" forName="Accent1" refType="h" fact="0"/>
              <dgm:constr type="w" for="ch" forName="Accent1" refType="w" fact="0"/>
              <dgm:constr type="h" for="ch" forName="Accent1" refType="h" fact="0"/>
              <dgm:constr type="r" for="ch" forName="Child3" refType="w" fact="0.9446"/>
              <dgm:constr type="t" for="ch" forName="Child3" refType="h" fact="0.646"/>
              <dgm:constr type="w" for="ch" forName="Child3" refType="w" fact="0.4927"/>
              <dgm:constr type="h" for="ch" forName="Child3" refType="h" fact="0.354"/>
              <dgm:constr type="r" for="ch" forName="Parent" refType="w"/>
              <dgm:constr type="t" for="ch" forName="Parent" refType="h" fact="0.1751"/>
              <dgm:constr type="w" for="ch" forName="Parent" refType="w" fact="0.6013"/>
              <dgm:constr type="h" for="ch" forName="Parent" refType="h" fact="0.4319"/>
              <dgm:constr type="r" for="ch" forName="Child1" refType="w" fact="0.4927"/>
              <dgm:constr type="t" for="ch" forName="Child1" refType="h" fact="0"/>
              <dgm:constr type="w" for="ch" forName="Child1" refType="w" fact="0.4927"/>
              <dgm:constr type="h" for="ch" forName="Child1" refType="h" fact="0.354"/>
              <dgm:constr type="r" for="ch" forName="Child2" refType="w" fact="0.4927"/>
              <dgm:constr type="t" for="ch" forName="Child2" refType="h" fact="0.428"/>
              <dgm:constr type="w" for="ch" forName="Child2" refType="w" fact="0.4927"/>
              <dgm:constr type="h" for="ch" forName="Child2" refType="h" fact="0.354"/>
            </dgm:constrLst>
          </dgm:if>
          <dgm:if name="Name17"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Accent4" refType="w" fact="0.5427"/>
              <dgm:constr type="t" for="ch" forName="Accent4" refType="h" fact="0.6834"/>
              <dgm:constr type="w" for="ch" forName="Accent4" refType="w" fact="0.2269"/>
              <dgm:constr type="h" for="ch" forName="Accent4" refType="h" fact="0.1333"/>
              <dgm:constr type="r" for="ch" forName="Accent3" refType="w" fact="0.3587"/>
              <dgm:constr type="t" for="ch" forName="Accent3" refType="h" fact="0.4021"/>
              <dgm:constr type="w" for="ch" forName="Accent3" refType="w" fact="0.2269"/>
              <dgm:constr type="h" for="ch" forName="Accent3" refType="h" fact="0.1333"/>
              <dgm:constr type="r" for="ch" forName="Accent2" refType="w" fact="0.6235"/>
              <dgm:constr type="t" for="ch" forName="Accent2" refType="h" fact="0.1529"/>
              <dgm:constr type="w" for="ch" forName="Accent2" refType="w" fact="0.2269"/>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9446"/>
              <dgm:constr type="t" for="ch" forName="Child4" refType="h" fact="0.7093"/>
              <dgm:constr type="w" for="ch" forName="Child4" refType="w" fact="0.4927"/>
              <dgm:constr type="h" for="ch" forName="Child4" refType="h" fact="0.2907"/>
              <dgm:constr type="r" for="ch" forName="Parent" refType="w"/>
              <dgm:constr type="t" for="ch" forName="Parent" refType="h" fact="0.3226"/>
              <dgm:constr type="w" for="ch" forName="Parent" refType="w" fact="0.6013"/>
              <dgm:constr type="h" for="ch" forName="Parent" refType="h" fact="0.3547"/>
              <dgm:constr type="r" for="ch" forName="Child2" refType="w" fact="0.4927"/>
              <dgm:constr type="t" for="ch" forName="Child2" refType="h" fact="0.1788"/>
              <dgm:constr type="w" for="ch" forName="Child2" refType="w" fact="0.4927"/>
              <dgm:constr type="h" for="ch" forName="Child2" refType="h" fact="0.2907"/>
              <dgm:constr type="r" for="ch" forName="Child3" refType="w" fact="0.4927"/>
              <dgm:constr type="t" for="ch" forName="Child3" refType="h" fact="0.5303"/>
              <dgm:constr type="w" for="ch" forName="Child3" refType="w" fact="0.4927"/>
              <dgm:constr type="h" for="ch" forName="Child3" refType="h" fact="0.2907"/>
              <dgm:constr type="r" for="ch" forName="Child1" refType="w" fact="0.9446"/>
              <dgm:constr type="t" for="ch" forName="Child1" refType="h" fact="0"/>
              <dgm:constr type="w" for="ch" forName="Child1" refType="w" fact="0.4927"/>
              <dgm:constr type="h" for="ch" forName="Child1" refType="h" fact="0.2907"/>
            </dgm:constrLst>
          </dgm:if>
          <dgm:if name="Name18"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1" refType="w" fact="0.6754"/>
              <dgm:constr type="t" for="ch" forName="Child1" refType="h" fact="0"/>
              <dgm:constr type="w" for="ch" forName="Child1" refType="w" fact="0.3523"/>
              <dgm:constr type="h" for="ch" forName="Child1" refType="h" fact="0.2907"/>
            </dgm:constrLst>
          </dgm:if>
          <dgm:else name="Name19">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r" for="ch" forName="Accent6" refType="w" fact="0.9066"/>
              <dgm:constr type="t" for="ch" forName="Accent6" refType="h" fact="0.4635"/>
              <dgm:constr type="w" for="ch" forName="Accent6" refType="w" fact="0.1622"/>
              <dgm:constr type="h" for="ch" forName="Accent6" refType="h" fact="0.1333"/>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6" refType="w"/>
              <dgm:constr type="t" for="ch" forName="Child6" refType="h" fact="0.1784"/>
              <dgm:constr type="w" for="ch" forName="Child6" refType="w" fact="0.3523"/>
              <dgm:constr type="h" for="ch" forName="Child6" refType="h" fact="0.2907"/>
              <dgm:constr type="r" for="ch" forName="Child1" refType="w" fact="0.6754"/>
              <dgm:constr type="t" for="ch" forName="Child1" refType="h" fact="0"/>
              <dgm:constr type="w" for="ch" forName="Child1" refType="w" fact="0.3523"/>
              <dgm:constr type="h" for="ch" forName="Child1" refType="h" fact="0.2907"/>
            </dgm:constrLst>
          </dgm:else>
        </dgm:choose>
      </dgm:else>
    </dgm:choose>
    <dgm:forEach name="wrapper" axis="self" ptType="parTrans">
      <dgm:forEach name="accentRepeat" axis="self">
        <dgm:layoutNode name="Accent" styleLbl="bgShp">
          <dgm:alg type="sp"/>
          <dgm:shape xmlns:r="http://schemas.openxmlformats.org/officeDocument/2006/relationships" type="hexagon" r:blip="" zOrderOff="-2">
            <dgm:adjLst>
              <dgm:adj idx="1" val="0.289"/>
              <dgm:adj idx="2" val="1.1547"/>
            </dgm:adjLst>
          </dgm:shape>
          <dgm:presOf/>
        </dgm:layoutNode>
      </dgm:forEach>
    </dgm:forEach>
    <dgm:forEach name="Name20" axis="ch" ptType="node" cnt="1">
      <dgm:layoutNode name="Parent" styleLbl="node0">
        <dgm:varLst>
          <dgm:chMax val="6"/>
          <dgm:chPref val="6"/>
        </dgm:varLst>
        <dgm:alg type="tx"/>
        <dgm:shape xmlns:r="http://schemas.openxmlformats.org/officeDocument/2006/relationships" type="hexagon" r:blip="">
          <dgm:adjLst>
            <dgm:adj idx="1" val="0.2857"/>
            <dgm:adj idx="2" val="1.1547"/>
          </dgm:adjLst>
        </dgm:shape>
        <dgm:presOf axis="self"/>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1" axis="ch ch" ptType="node node" st="1 1" cnt="1 1">
      <dgm:layoutNode name="Accent1">
        <dgm:alg type="sp"/>
        <dgm:shape xmlns:r="http://schemas.openxmlformats.org/officeDocument/2006/relationships" r:blip="" zOrderOff="-2">
          <dgm:adjLst/>
        </dgm:shape>
        <dgm:presOf/>
        <dgm:constrLst/>
        <dgm:forEach name="Name22" ref="accentRepeat"/>
      </dgm:layoutNode>
      <dgm:layoutNode name="Child1"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3" axis="ch ch" ptType="node node" st="1 2" cnt="1 1">
      <dgm:layoutNode name="Accent2">
        <dgm:alg type="sp"/>
        <dgm:shape xmlns:r="http://schemas.openxmlformats.org/officeDocument/2006/relationships" r:blip="" zOrderOff="-2">
          <dgm:adjLst/>
        </dgm:shape>
        <dgm:presOf/>
        <dgm:constrLst/>
        <dgm:forEach name="Name24" ref="accentRepeat"/>
      </dgm:layoutNode>
      <dgm:layoutNode name="Child2"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5" axis="ch ch" ptType="node node" st="1 3" cnt="1 1">
      <dgm:layoutNode name="Accent3">
        <dgm:alg type="sp"/>
        <dgm:shape xmlns:r="http://schemas.openxmlformats.org/officeDocument/2006/relationships" r:blip="" zOrderOff="-2">
          <dgm:adjLst/>
        </dgm:shape>
        <dgm:presOf/>
        <dgm:constrLst/>
        <dgm:forEach name="Name26" ref="accentRepeat"/>
      </dgm:layoutNode>
      <dgm:layoutNode name="Child3"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7" axis="ch ch" ptType="node node" st="1 4" cnt="1 1">
      <dgm:layoutNode name="Accent4">
        <dgm:alg type="sp"/>
        <dgm:shape xmlns:r="http://schemas.openxmlformats.org/officeDocument/2006/relationships" r:blip="">
          <dgm:adjLst/>
        </dgm:shape>
        <dgm:presOf/>
        <dgm:constrLst/>
        <dgm:forEach name="Name28" ref="accentRepeat"/>
      </dgm:layoutNode>
      <dgm:layoutNode name="Child4"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9" axis="ch ch" ptType="node node" st="1 5" cnt="1 1">
      <dgm:layoutNode name="Accent5">
        <dgm:alg type="sp"/>
        <dgm:shape xmlns:r="http://schemas.openxmlformats.org/officeDocument/2006/relationships" r:blip="">
          <dgm:adjLst/>
        </dgm:shape>
        <dgm:presOf/>
        <dgm:constrLst/>
        <dgm:forEach name="Name30" ref="accentRepeat"/>
      </dgm:layoutNode>
      <dgm:layoutNode name="Child5"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1" axis="ch ch" ptType="node node" st="1 6" cnt="1 1">
      <dgm:layoutNode name="Accent6">
        <dgm:alg type="sp"/>
        <dgm:shape xmlns:r="http://schemas.openxmlformats.org/officeDocument/2006/relationships" r:blip="">
          <dgm:adjLst/>
        </dgm:shape>
        <dgm:presOf/>
        <dgm:constrLst/>
        <dgm:forEach name="Name32" ref="accentRepeat"/>
      </dgm:layoutNode>
      <dgm:layoutNode name="Child6"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7.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8.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venn2">
  <dgm:title val=""/>
  <dgm:desc val=""/>
  <dgm:catLst>
    <dgm:cat type="relationship" pri="30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resizeHandles val="exact"/>
    </dgm:varLst>
    <dgm:alg type="composite">
      <dgm:param type="ar" val="1"/>
    </dgm:alg>
    <dgm:shape xmlns:r="http://schemas.openxmlformats.org/officeDocument/2006/relationships" r:blip="">
      <dgm:adjLst/>
    </dgm:shape>
    <dgm:presOf/>
    <dgm:choose name="Name1">
      <dgm:if name="Name2" axis="ch" ptType="node" func="cnt" op="lte" val="3">
        <dgm:constrLst>
          <dgm:constr type="w" for="ch" forName="comp1" refType="w"/>
          <dgm:constr type="h" for="ch" forName="comp1" refType="w" refFor="ch" refForName="comp1"/>
          <dgm:constr type="w" for="ch" forName="comp2" refType="w" fact="0.75"/>
          <dgm:constr type="h" for="ch" forName="comp2" refType="w" refFor="ch" refForName="comp2"/>
          <dgm:constr type="ctrX" for="ch" forName="comp2" refType="ctrX" refFor="ch" refForName="comp1"/>
          <dgm:constr type="b" for="ch" forName="comp2" refType="b" refFor="ch" refForName="comp1"/>
          <dgm:constr type="w" for="ch" forName="comp3" refType="w" fact="0.5"/>
          <dgm:constr type="h" for="ch" forName="comp3" refType="w" refFor="ch" refForName="comp3"/>
          <dgm:constr type="ctrX" for="ch" forName="comp3" refType="ctrX" refFor="ch" refForName="comp1"/>
          <dgm:constr type="b" for="ch" forName="comp3" refType="b" refFor="ch" refForName="comp1"/>
          <dgm:constr type="primFontSz" for="des" ptType="node" op="equ" val="65"/>
        </dgm:constrLst>
      </dgm:if>
      <dgm:if name="Name3" axis="ch" ptType="node" func="cnt" op="equ" val="4">
        <dgm:constrLst>
          <dgm:constr type="w" for="ch" forName="comp1" refType="w"/>
          <dgm:constr type="h" for="ch" forName="comp1" refType="w" refFor="ch" refForName="comp1"/>
          <dgm:constr type="w" for="ch" forName="comp2" refType="w" fact="0.8"/>
          <dgm:constr type="h" for="ch" forName="comp2" refType="w" refFor="ch" refForName="comp2"/>
          <dgm:constr type="ctrX" for="ch" forName="comp2" refType="ctrX" refFor="ch" refForName="comp1"/>
          <dgm:constr type="b" for="ch" forName="comp2" refType="b" refFor="ch" refForName="comp1"/>
          <dgm:constr type="w" for="ch" forName="comp3" refType="w" fact="0.6"/>
          <dgm:constr type="h" for="ch" forName="comp3" refType="w" refFor="ch" refForName="comp3"/>
          <dgm:constr type="ctrX" for="ch" forName="comp3" refType="ctrX" refFor="ch" refForName="comp1"/>
          <dgm:constr type="b" for="ch" forName="comp3" refType="b" refFor="ch" refForName="comp1"/>
          <dgm:constr type="w" for="ch" forName="comp4" refType="w" fact="0.4"/>
          <dgm:constr type="h" for="ch" forName="comp4" refType="w" refFor="ch" refForName="comp4"/>
          <dgm:constr type="ctrX" for="ch" forName="comp4" refType="ctrX" refFor="ch" refForName="comp1"/>
          <dgm:constr type="b" for="ch" forName="comp4" refType="b" refFor="ch" refForName="comp1"/>
          <dgm:constr type="primFontSz" for="des" ptType="node" op="equ" val="65"/>
        </dgm:constrLst>
      </dgm:if>
      <dgm:else name="Name4">
        <dgm:constrLst>
          <dgm:constr type="w" for="ch" forName="comp1" refType="w"/>
          <dgm:constr type="h" for="ch" forName="comp1" refType="w" refFor="ch" refForName="comp1"/>
          <dgm:constr type="w" for="ch" forName="comp2" refType="w" fact="0.85"/>
          <dgm:constr type="h" for="ch" forName="comp2" refType="w" refFor="ch" refForName="comp2"/>
          <dgm:constr type="ctrX" for="ch" forName="comp2" refType="ctrX" refFor="ch" refForName="comp1"/>
          <dgm:constr type="b" for="ch" forName="comp2" refType="b" refFor="ch" refForName="comp1"/>
          <dgm:constr type="w" for="ch" forName="comp3" refType="w" fact="0.7"/>
          <dgm:constr type="h" for="ch" forName="comp3" refType="w" refFor="ch" refForName="comp3"/>
          <dgm:constr type="ctrX" for="ch" forName="comp3" refType="ctrX" refFor="ch" refForName="comp1"/>
          <dgm:constr type="b" for="ch" forName="comp3" refType="b" refFor="ch" refForName="comp1"/>
          <dgm:constr type="w" for="ch" forName="comp4" refType="w" fact="0.55"/>
          <dgm:constr type="h" for="ch" forName="comp4" refType="w" refFor="ch" refForName="comp4"/>
          <dgm:constr type="ctrX" for="ch" forName="comp4" refType="ctrX" refFor="ch" refForName="comp1"/>
          <dgm:constr type="b" for="ch" forName="comp4" refType="b" refFor="ch" refForName="comp1"/>
          <dgm:constr type="w" for="ch" forName="comp5" refType="w" fact="0.4"/>
          <dgm:constr type="h" for="ch" forName="comp5" refType="w" refFor="ch" refForName="comp5"/>
          <dgm:constr type="ctrX" for="ch" forName="comp5" refType="ctrX" refFor="ch" refForName="comp1"/>
          <dgm:constr type="b" for="ch" forName="comp5" refType="b" refFor="ch" refForName="comp1"/>
          <dgm:constr type="w" for="ch" forName="comp6" refType="w" fact="0.25"/>
          <dgm:constr type="h" for="ch" forName="comp6" refType="w" refFor="ch" refForName="comp6"/>
          <dgm:constr type="ctrX" for="ch" forName="comp6" refType="ctrX" refFor="ch" refForName="comp1"/>
          <dgm:constr type="b" for="ch" forName="comp6" refType="b" refFor="ch" refForName="comp1"/>
          <dgm:constr type="w" for="ch" forName="comp7" refType="w" fact="0.15"/>
          <dgm:constr type="h" for="ch" forName="comp7" refType="w" refFor="ch" refForName="comp7"/>
          <dgm:constr type="ctrX" for="ch" forName="comp7" refType="ctrX" refFor="ch" refForName="comp1"/>
          <dgm:constr type="b" for="ch" forName="comp7" refType="b" refFor="ch" refForName="comp1"/>
          <dgm:constr type="primFontSz" for="des" ptType="node" op="equ" val="65"/>
        </dgm:constrLst>
      </dgm:else>
    </dgm:choose>
    <dgm:ruleLst/>
    <dgm:choose name="Name5">
      <dgm:if name="Name6" axis="ch" ptType="node" func="cnt" op="gte" val="1">
        <dgm:layoutNode name="comp1">
          <dgm:alg type="composite"/>
          <dgm:shape xmlns:r="http://schemas.openxmlformats.org/officeDocument/2006/relationships" r:blip="">
            <dgm:adjLst/>
          </dgm:shape>
          <dgm:presOf/>
          <dgm:choose name="Name7">
            <dgm:if name="Name8" axis="ch" ptType="node" func="cnt" op="equ" val="1">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5"/>
                <dgm:constr type="w" for="ch" forName="c1text" refType="w" refFor="ch" refForName="circle1" fact="0.70711"/>
                <dgm:constr type="h" for="ch" forName="c1text" refType="h" refFor="ch" refForName="circle1" fact="0.5"/>
              </dgm:constrLst>
            </dgm:if>
            <dgm:if name="Name9" axis="ch" ptType="node" func="cnt" op="equ" val="2">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6"/>
                <dgm:constr type="w" for="ch" forName="c1text" refType="w" refFor="ch" refForName="circle1" fact="0.525"/>
                <dgm:constr type="h" for="ch" forName="c1text" refType="h" refFor="ch" refForName="circle1" fact="0.17"/>
              </dgm:constrLst>
            </dgm:if>
            <dgm:if name="Name10" axis="ch" ptType="node" func="cnt" op="equ" val="3">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3495"/>
                <dgm:constr type="h" for="ch" forName="c1text" refType="h" refFor="ch" refForName="circle1" fact="0.15"/>
              </dgm:constrLst>
            </dgm:if>
            <dgm:if name="Name11" axis="ch" ptType="node" func="cnt" op="equ" val="4">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2796"/>
                <dgm:constr type="h" for="ch" forName="c1text" refType="h" refFor="ch" refForName="circle1" fact="0.15"/>
              </dgm:constrLst>
            </dgm:if>
            <dgm:if name="Name12" axis="ch" ptType="node" func="cnt" op="gte" val="5">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
                <dgm:constr type="w" for="ch" forName="c1text" refType="w" refFor="ch" refForName="circle1" fact="0.375"/>
                <dgm:constr type="h" for="ch" forName="c1text" refType="h" refFor="ch" refForName="circle1" fact="0.1"/>
              </dgm:constrLst>
            </dgm:if>
            <dgm:else name="Name13"/>
          </dgm:choose>
          <dgm:ruleLst/>
          <dgm:layoutNode name="circle1" styleLbl="node1">
            <dgm:alg type="sp"/>
            <dgm:shape xmlns:r="http://schemas.openxmlformats.org/officeDocument/2006/relationships" type="ellipse" r:blip="">
              <dgm:adjLst/>
            </dgm:shape>
            <dgm:presOf axis="ch desOrSelf" ptType="node node" st="1 1" cnt="1 0"/>
            <dgm:constrLst>
              <dgm:constr type="h" refType="w"/>
            </dgm:constrLst>
            <dgm:ruleLst/>
          </dgm:layoutNode>
          <dgm:layoutNode name="c1text">
            <dgm:varLst>
              <dgm:bulletEnabled val="1"/>
            </dgm:varLst>
            <dgm:alg type="tx"/>
            <dgm:shape xmlns:r="http://schemas.openxmlformats.org/officeDocument/2006/relationships" type="rect" r:blip="" hideGeom="1">
              <dgm:adjLst/>
            </dgm:shape>
            <dgm:presOf axis="ch desOrSelf" ptType="node node" st="1 1" cnt="1 0"/>
            <dgm:constrLst/>
            <dgm:ruleLst>
              <dgm:rule type="primFontSz" val="5" fact="NaN" max="NaN"/>
            </dgm:ruleLst>
          </dgm:layoutNode>
        </dgm:layoutNode>
      </dgm:if>
      <dgm:else name="Name14"/>
    </dgm:choose>
    <dgm:choose name="Name15">
      <dgm:if name="Name16" axis="ch" ptType="node" func="cnt" op="gte" val="2">
        <dgm:layoutNode name="comp2">
          <dgm:alg type="composite"/>
          <dgm:shape xmlns:r="http://schemas.openxmlformats.org/officeDocument/2006/relationships" r:blip="">
            <dgm:adjLst/>
          </dgm:shape>
          <dgm:presOf/>
          <dgm:choose name="Name17">
            <dgm:if name="Name18" axis="ch" ptType="node" func="cnt" op="equ" val="2">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5"/>
                <dgm:constr type="w" for="ch" forName="c2text" refType="w" refFor="ch" refForName="circle2" fact="0.70711"/>
                <dgm:constr type="h" for="ch" forName="c2text" refType="h" refFor="ch" refForName="circle2" fact="0.5"/>
              </dgm:constrLst>
            </dgm:if>
            <dgm:if name="Name19" axis="ch" ptType="node" func="cnt" op="equ" val="3">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625"/>
                <dgm:constr type="w" for="ch" forName="c2text" refType="w" refFor="ch" refForName="circle2" fact="0.466"/>
                <dgm:constr type="h" for="ch" forName="c2text" refType="h" refFor="ch" refForName="circle2" fact="0.1875"/>
              </dgm:constrLst>
            </dgm:if>
            <dgm:if name="Name20" axis="ch" ptType="node" func="cnt" op="equ" val="4">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
                <dgm:constr type="w" for="ch" forName="c2text" refType="w" refFor="ch" refForName="circle2" fact="0.3495"/>
                <dgm:constr type="h" for="ch" forName="c2text" refType="h" refFor="ch" refForName="circle2" fact="0.18"/>
              </dgm:constrLst>
            </dgm:if>
            <dgm:if name="Name21" axis="ch" ptType="node" func="cnt" op="gte" val="5">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15"/>
                <dgm:constr type="w" for="ch" forName="c2text" refType="w" refFor="ch" refForName="circle2" fact="0.43125"/>
                <dgm:constr type="h" for="ch" forName="c2text" refType="h" refFor="ch" refForName="circle2" fact="0.115"/>
              </dgm:constrLst>
            </dgm:if>
            <dgm:else name="Name22"/>
          </dgm:choose>
          <dgm:ruleLst/>
          <dgm:layoutNode name="circle2" styleLbl="node1">
            <dgm:alg type="sp"/>
            <dgm:shape xmlns:r="http://schemas.openxmlformats.org/officeDocument/2006/relationships" type="ellipse" r:blip="">
              <dgm:adjLst/>
            </dgm:shape>
            <dgm:presOf axis="ch desOrSelf" ptType="node node" st="2 1" cnt="1 0"/>
            <dgm:constrLst>
              <dgm:constr type="h" refType="w"/>
            </dgm:constrLst>
            <dgm:ruleLst/>
          </dgm:layoutNode>
          <dgm:layoutNode name="c2text">
            <dgm:varLst>
              <dgm:bulletEnabled val="1"/>
            </dgm:varLst>
            <dgm:alg type="tx"/>
            <dgm:shape xmlns:r="http://schemas.openxmlformats.org/officeDocument/2006/relationships" type="rect" r:blip="" hideGeom="1">
              <dgm:adjLst/>
            </dgm:shape>
            <dgm:presOf axis="ch desOrSelf" ptType="node node" st="2 1" cnt="1 0"/>
            <dgm:constrLst/>
            <dgm:ruleLst>
              <dgm:rule type="primFontSz" val="5" fact="NaN" max="NaN"/>
            </dgm:ruleLst>
          </dgm:layoutNode>
        </dgm:layoutNode>
      </dgm:if>
      <dgm:else name="Name23"/>
    </dgm:choose>
    <dgm:choose name="Name24">
      <dgm:if name="Name25" axis="ch" ptType="node" func="cnt" op="gte" val="3">
        <dgm:layoutNode name="comp3">
          <dgm:alg type="composite"/>
          <dgm:shape xmlns:r="http://schemas.openxmlformats.org/officeDocument/2006/relationships" r:blip="">
            <dgm:adjLst/>
          </dgm:shape>
          <dgm:presOf/>
          <dgm:choose name="Name26">
            <dgm:if name="Name27" axis="ch" ptType="node" func="cnt" op="equ" val="3">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5"/>
                <dgm:constr type="w" for="ch" forName="c3text" refType="w" refFor="ch" refForName="circle3" fact="0.70711"/>
                <dgm:constr type="h" for="ch" forName="c3text" refType="h" refFor="ch" refForName="circle3" fact="0.5"/>
              </dgm:constrLst>
            </dgm:if>
            <dgm:if name="Name28" axis="ch" ptType="node" func="cnt" op="equ" val="4">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875"/>
                <dgm:constr type="w" for="ch" forName="c3text" refType="w" refFor="ch" refForName="circle3" fact="0.466"/>
                <dgm:constr type="h" for="ch" forName="c3text" refType="h" refFor="ch" refForName="circle3" fact="0.225"/>
              </dgm:constrLst>
            </dgm:if>
            <dgm:if name="Name29" axis="ch" ptType="node" func="cnt" op="gte" val="5">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38"/>
                <dgm:constr type="w" for="ch" forName="c3text" refType="w" refFor="ch" refForName="circle3" fact="0.5175"/>
                <dgm:constr type="h" for="ch" forName="c3text" refType="h" refFor="ch" refForName="circle3" fact="0.138"/>
              </dgm:constrLst>
            </dgm:if>
            <dgm:else name="Name30"/>
          </dgm:choose>
          <dgm:ruleLst/>
          <dgm:layoutNode name="circle3" styleLbl="node1">
            <dgm:alg type="sp"/>
            <dgm:shape xmlns:r="http://schemas.openxmlformats.org/officeDocument/2006/relationships" type="ellipse" r:blip="">
              <dgm:adjLst/>
            </dgm:shape>
            <dgm:presOf axis="ch desOrSelf" ptType="node node" st="3 1" cnt="1 0"/>
            <dgm:constrLst>
              <dgm:constr type="h" refType="w"/>
            </dgm:constrLst>
            <dgm:ruleLst/>
          </dgm:layoutNode>
          <dgm:layoutNode name="c3text">
            <dgm:varLst>
              <dgm:bulletEnabled val="1"/>
            </dgm:varLst>
            <dgm:alg type="tx"/>
            <dgm:shape xmlns:r="http://schemas.openxmlformats.org/officeDocument/2006/relationships" type="rect" r:blip="" hideGeom="1">
              <dgm:adjLst/>
            </dgm:shape>
            <dgm:presOf axis="ch desOrSelf" ptType="node node" st="3 1" cnt="1 0"/>
            <dgm:constrLst/>
            <dgm:ruleLst>
              <dgm:rule type="primFontSz" val="5" fact="NaN" max="NaN"/>
            </dgm:ruleLst>
          </dgm:layoutNode>
        </dgm:layoutNode>
      </dgm:if>
      <dgm:else name="Name31"/>
    </dgm:choose>
    <dgm:choose name="Name32">
      <dgm:if name="Name33" axis="ch" ptType="node" func="cnt" op="gte" val="4">
        <dgm:layoutNode name="comp4">
          <dgm:alg type="composite"/>
          <dgm:shape xmlns:r="http://schemas.openxmlformats.org/officeDocument/2006/relationships" r:blip="">
            <dgm:adjLst/>
          </dgm:shape>
          <dgm:presOf/>
          <dgm:choose name="Name34">
            <dgm:if name="Name35" axis="ch" ptType="node" func="cnt" op="equ" val="4">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5"/>
                <dgm:constr type="w" for="ch" forName="c4text" refType="w" refFor="ch" refForName="circle4" fact="0.70711"/>
                <dgm:constr type="h" for="ch" forName="c4text" refType="h" refFor="ch" refForName="circle4" fact="0.5"/>
              </dgm:constrLst>
            </dgm:if>
            <dgm:if name="Name36" axis="ch" ptType="node" func="cnt" op="gte" val="5">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18"/>
                <dgm:constr type="w" for="ch" forName="c4text" refType="w" refFor="ch" refForName="circle4" fact="0.54"/>
                <dgm:constr type="h" for="ch" forName="c4text" refType="h" refFor="ch" refForName="circle4" fact="0.18"/>
              </dgm:constrLst>
            </dgm:if>
            <dgm:else name="Name37"/>
          </dgm:choose>
          <dgm:ruleLst/>
          <dgm:layoutNode name="circle4" styleLbl="node1">
            <dgm:alg type="sp"/>
            <dgm:shape xmlns:r="http://schemas.openxmlformats.org/officeDocument/2006/relationships" type="ellipse" r:blip="">
              <dgm:adjLst/>
            </dgm:shape>
            <dgm:presOf axis="ch desOrSelf" ptType="node node" st="4 1" cnt="1 0"/>
            <dgm:constrLst>
              <dgm:constr type="h" refType="w"/>
            </dgm:constrLst>
            <dgm:ruleLst/>
          </dgm:layoutNode>
          <dgm:layoutNode name="c4text">
            <dgm:varLst>
              <dgm:bulletEnabled val="1"/>
            </dgm:varLst>
            <dgm:alg type="tx"/>
            <dgm:shape xmlns:r="http://schemas.openxmlformats.org/officeDocument/2006/relationships" type="rect" r:blip="" hideGeom="1">
              <dgm:adjLst/>
            </dgm:shape>
            <dgm:presOf axis="ch desOrSelf" ptType="node node" st="4 1" cnt="1 0"/>
            <dgm:constrLst/>
            <dgm:ruleLst>
              <dgm:rule type="primFontSz" val="5" fact="NaN" max="NaN"/>
            </dgm:ruleLst>
          </dgm:layoutNode>
        </dgm:layoutNode>
      </dgm:if>
      <dgm:else name="Name38"/>
    </dgm:choose>
    <dgm:choose name="Name39">
      <dgm:if name="Name40" axis="ch" ptType="node" func="cnt" op="gte" val="5">
        <dgm:layoutNode name="comp5">
          <dgm:alg type="composite"/>
          <dgm:shape xmlns:r="http://schemas.openxmlformats.org/officeDocument/2006/relationships" r:blip="">
            <dgm:adjLst/>
          </dgm:shape>
          <dgm:presOf/>
          <dgm:choose name="Name41">
            <dgm:if name="Name42" axis="ch" ptType="node" func="cnt" op="equ" val="5">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5"/>
                <dgm:constr type="w" for="ch" forName="c5text" refType="w" refFor="ch" refForName="circle5" fact="0.70711"/>
                <dgm:constr type="h" for="ch" forName="c5text" refType="h" refFor="ch" refForName="circle5" fact="0.5"/>
              </dgm:constrLst>
            </dgm:if>
            <dgm:if name="Name43" axis="ch" ptType="node" func="cnt" op="gte" val="6">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25"/>
                <dgm:constr type="w" for="ch" forName="c5text" refType="w" refFor="ch" refForName="circle5" fact="0.65"/>
                <dgm:constr type="h" for="ch" forName="c5text" refType="h" refFor="ch" refForName="circle5" fact="0.25"/>
              </dgm:constrLst>
            </dgm:if>
            <dgm:else name="Name44"/>
          </dgm:choose>
          <dgm:ruleLst/>
          <dgm:layoutNode name="circle5" styleLbl="node1">
            <dgm:alg type="sp"/>
            <dgm:shape xmlns:r="http://schemas.openxmlformats.org/officeDocument/2006/relationships" type="ellipse" r:blip="">
              <dgm:adjLst/>
            </dgm:shape>
            <dgm:presOf axis="ch desOrSelf" ptType="node node" st="5 1" cnt="1 0"/>
            <dgm:constrLst>
              <dgm:constr type="h" refType="w"/>
            </dgm:constrLst>
            <dgm:ruleLst/>
          </dgm:layoutNode>
          <dgm:layoutNode name="c5text">
            <dgm:varLst>
              <dgm:bulletEnabled val="1"/>
            </dgm:varLst>
            <dgm:alg type="tx"/>
            <dgm:shape xmlns:r="http://schemas.openxmlformats.org/officeDocument/2006/relationships" type="rect" r:blip="" hideGeom="1">
              <dgm:adjLst/>
            </dgm:shape>
            <dgm:presOf axis="ch desOrSelf" ptType="node node" st="5 1" cnt="1 0"/>
            <dgm:constrLst/>
            <dgm:ruleLst>
              <dgm:rule type="primFontSz" val="5" fact="NaN" max="NaN"/>
            </dgm:ruleLst>
          </dgm:layoutNode>
        </dgm:layoutNode>
      </dgm:if>
      <dgm:else name="Name45"/>
    </dgm:choose>
    <dgm:choose name="Name46">
      <dgm:if name="Name47" axis="ch" ptType="node" func="cnt" op="gte" val="6">
        <dgm:layoutNode name="comp6">
          <dgm:alg type="composite"/>
          <dgm:shape xmlns:r="http://schemas.openxmlformats.org/officeDocument/2006/relationships" r:blip="">
            <dgm:adjLst/>
          </dgm:shape>
          <dgm:presOf/>
          <dgm:choose name="Name48">
            <dgm:if name="Name49" axis="ch" ptType="node" func="cnt" op="equ" val="6">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5"/>
                <dgm:constr type="w" for="ch" forName="c6text" refType="w" refFor="ch" refForName="circle6" fact="0.70711"/>
                <dgm:constr type="h" for="ch" forName="c6text" refType="h" refFor="ch" refForName="circle6" fact="0.5"/>
              </dgm:constrLst>
            </dgm:if>
            <dgm:if name="Name50" axis="ch" ptType="node" func="cnt" op="gte" val="7">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27"/>
                <dgm:constr type="w" for="ch" forName="c6text" refType="w" refFor="ch" refForName="circle6" fact="0.68"/>
                <dgm:constr type="h" for="ch" forName="c6text" refType="h" refFor="ch" refForName="circle6" fact="0.241"/>
              </dgm:constrLst>
            </dgm:if>
            <dgm:else name="Name51"/>
          </dgm:choose>
          <dgm:ruleLst/>
          <dgm:layoutNode name="circle6" styleLbl="node1">
            <dgm:alg type="sp"/>
            <dgm:shape xmlns:r="http://schemas.openxmlformats.org/officeDocument/2006/relationships" type="ellipse" r:blip="">
              <dgm:adjLst/>
            </dgm:shape>
            <dgm:presOf axis="ch desOrSelf" ptType="node node" st="6 1" cnt="1 0"/>
            <dgm:constrLst>
              <dgm:constr type="h" refType="w"/>
            </dgm:constrLst>
            <dgm:ruleLst/>
          </dgm:layoutNode>
          <dgm:layoutNode name="c6text">
            <dgm:varLst>
              <dgm:bulletEnabled val="1"/>
            </dgm:varLst>
            <dgm:alg type="tx"/>
            <dgm:shape xmlns:r="http://schemas.openxmlformats.org/officeDocument/2006/relationships" type="rect" r:blip="" hideGeom="1">
              <dgm:adjLst/>
            </dgm:shape>
            <dgm:presOf axis="ch desOrSelf" ptType="node node" st="6 1" cnt="1 0"/>
            <dgm:constrLst/>
            <dgm:ruleLst>
              <dgm:rule type="primFontSz" val="5" fact="NaN" max="NaN"/>
            </dgm:ruleLst>
          </dgm:layoutNode>
        </dgm:layoutNode>
      </dgm:if>
      <dgm:else name="Name52"/>
    </dgm:choose>
    <dgm:choose name="Name53">
      <dgm:if name="Name54" axis="ch" ptType="node" func="cnt" op="gte" val="7">
        <dgm:layoutNode name="comp7">
          <dgm:alg type="composite"/>
          <dgm:shape xmlns:r="http://schemas.openxmlformats.org/officeDocument/2006/relationships" r:blip="">
            <dgm:adjLst/>
          </dgm:shape>
          <dgm:presOf/>
          <dgm:constrLst>
            <dgm:constr type="w" for="ch" forName="circle7" refType="w"/>
            <dgm:constr type="h" for="ch" forName="circle7" refType="h"/>
            <dgm:constr type="ctrX" for="ch" forName="circle7" refType="w" fact="0.5"/>
            <dgm:constr type="ctrY" for="ch" forName="circle7" refType="h" fact="0.5"/>
            <dgm:constr type="ctrX" for="ch" forName="c7text" refType="w" fact="0.5"/>
            <dgm:constr type="ctrY" for="ch" forName="c7text" refType="h" fact="0.5"/>
            <dgm:constr type="w" for="ch" forName="c7text" refType="w" refFor="ch" refForName="circle7" fact="0.70711"/>
            <dgm:constr type="h" for="ch" forName="c7text" refType="h" refFor="ch" refForName="circle7" fact="0.5"/>
          </dgm:constrLst>
          <dgm:ruleLst/>
          <dgm:layoutNode name="circle7" styleLbl="node1">
            <dgm:alg type="sp"/>
            <dgm:shape xmlns:r="http://schemas.openxmlformats.org/officeDocument/2006/relationships" type="ellipse" r:blip="">
              <dgm:adjLst/>
            </dgm:shape>
            <dgm:presOf axis="ch desOrSelf" ptType="node node" st="7 1" cnt="1 0"/>
            <dgm:constrLst>
              <dgm:constr type="h" refType="w"/>
            </dgm:constrLst>
            <dgm:ruleLst/>
          </dgm:layoutNode>
          <dgm:layoutNode name="c7text">
            <dgm:varLst>
              <dgm:bulletEnabled val="1"/>
            </dgm:varLst>
            <dgm:alg type="tx"/>
            <dgm:shape xmlns:r="http://schemas.openxmlformats.org/officeDocument/2006/relationships" type="rect" r:blip="" hideGeom="1">
              <dgm:adjLst/>
            </dgm:shape>
            <dgm:presOf axis="ch desOrSelf" ptType="node node" st="7 1" cnt="1 0"/>
            <dgm:constrLst/>
            <dgm:ruleLst>
              <dgm:rule type="primFontSz" val="5" fact="NaN" max="NaN"/>
            </dgm:ruleLst>
          </dgm:layoutNode>
        </dgm:layoutNode>
      </dgm:if>
      <dgm:else name="Name55"/>
    </dgm:choose>
  </dgm:layoutNode>
</dgm:layoutDef>
</file>

<file path=ppt/diagrams/layout10.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9/layout/ReverseList">
  <dgm:title val=""/>
  <dgm:desc val=""/>
  <dgm:catLst>
    <dgm:cat type="relationship" pri="3800"/>
  </dgm:catLst>
  <dgm:samp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clrData>
  <dgm:layoutNode name="Name0">
    <dgm:varLst>
      <dgm:chMax val="2"/>
      <dgm:chPref val="2"/>
      <dgm:animLvl val="lvl"/>
    </dgm:varLst>
    <dgm:choose name="Name1">
      <dgm:if name="Name2" axis="ch" ptType="node" func="cnt" op="lte" val="1">
        <dgm:alg type="composite">
          <dgm:param type="ar" val="0.9993"/>
        </dgm:alg>
      </dgm:if>
      <dgm:else name="Name3">
        <dgm:alg type="composite">
          <dgm:param type="ar" val="0.8036"/>
        </dgm:alg>
      </dgm:else>
    </dgm:choose>
    <dgm:shape xmlns:r="http://schemas.openxmlformats.org/officeDocument/2006/relationships" r:blip="">
      <dgm:adjLst/>
    </dgm:shape>
    <dgm:choose name="Name4">
      <dgm:if name="Name5" axis="ch" ptType="node" func="cnt" op="lte" val="1">
        <dgm:constrLst>
          <dgm:constr type="primFontSz" for="des" ptType="node" op="equ" val="65"/>
          <dgm:constr type="l" for="ch" forName="LeftNode" refType="w" fact="0"/>
          <dgm:constr type="t" for="ch" forName="LeftNode" refType="h" fact="0.25"/>
          <dgm:constr type="w" for="ch" forName="LeftNode" refType="w" fact="0.5"/>
          <dgm:constr type="h" for="ch" forName="LeftNode" refType="h"/>
          <dgm:constr type="l" for="ch" forName="LeftText" refType="w" fact="0"/>
          <dgm:constr type="t" for="ch" forName="LeftText" refType="h" fact="0.25"/>
          <dgm:constr type="w" for="ch" forName="LeftText" refType="w" fact="0.5"/>
          <dgm:constr type="h" for="ch" forName="LeftText" refType="h"/>
        </dgm:constrLst>
      </dgm:if>
      <dgm:else name="Name6">
        <dgm:constrLst>
          <dgm:constr type="primFontSz" for="des" ptType="node" op="equ" val="65"/>
          <dgm:constr type="l" for="ch" forName="LeftNode" refType="w" fact="0"/>
          <dgm:constr type="t" for="ch" forName="LeftNode" refType="h" fact="0.1786"/>
          <dgm:constr type="w" for="ch" forName="LeftNode" refType="w" fact="0.4889"/>
          <dgm:constr type="h" for="ch" forName="LeftNode" refType="h" fact="0.6429"/>
          <dgm:constr type="l" for="ch" forName="LeftText" refType="w" fact="0"/>
          <dgm:constr type="t" for="ch" forName="LeftText" refType="h" fact="0.1786"/>
          <dgm:constr type="w" for="ch" forName="LeftText" refType="w" fact="0.4889"/>
          <dgm:constr type="h" for="ch" forName="LeftText" refType="h" fact="0.6429"/>
          <dgm:constr type="l" for="ch" forName="RightNode" refType="w" fact="0.5111"/>
          <dgm:constr type="t" for="ch" forName="RightNode" refType="h" fact="0.1786"/>
          <dgm:constr type="w" for="ch" forName="RightNode" refType="w" fact="0.4889"/>
          <dgm:constr type="h" for="ch" forName="RightNode" refType="h" fact="0.6429"/>
          <dgm:constr type="l" for="ch" forName="RightText" refType="w" fact="0.5111"/>
          <dgm:constr type="t" for="ch" forName="RightText" refType="h" fact="0.1786"/>
          <dgm:constr type="w" for="ch" forName="RightText" refType="w" fact="0.4889"/>
          <dgm:constr type="h" for="ch" forName="RightText" refType="h" fact="0.6429"/>
          <dgm:constr type="l" for="ch" forName="TopArrow" refType="w" fact="0.2444"/>
          <dgm:constr type="t" for="ch" forName="TopArrow" refType="h" fact="0"/>
          <dgm:constr type="w" for="ch" forName="TopArrow" refType="w" fact="0.5111"/>
          <dgm:constr type="h" for="ch" forName="TopArrow" refType="h" fact="0.4107"/>
          <dgm:constr type="l" for="ch" forName="BottomArrow" refType="w" fact="0.2444"/>
          <dgm:constr type="t" for="ch" forName="BottomArrow" refType="h" fact="0.5893"/>
          <dgm:constr type="w" for="ch" forName="BottomArrow" refType="w" fact="0.5111"/>
          <dgm:constr type="h" for="ch" forName="BottomArrow" refType="h" fact="0.4107"/>
        </dgm:constrLst>
      </dgm:else>
    </dgm:choose>
    <dgm:choose name="Name7">
      <dgm:if name="Name8" axis="ch" ptType="node" func="cnt" op="gte" val="1">
        <dgm:layoutNode name="LeftText" styleLbl="revTx" moveWith="LeftNode">
          <dgm:varLst>
            <dgm:bulletEnabled val="1"/>
          </dgm:varLst>
          <dgm:alg type="tx">
            <dgm:param type="txAnchorVert" val="t"/>
            <dgm:param type="parTxLTRAlign" val="l"/>
          </dgm:alg>
          <dgm:choose name="Name9">
            <dgm:if name="Name10" axis="ch" ptType="node" func="cnt" op="lte" val="1">
              <dgm:shape xmlns:r="http://schemas.openxmlformats.org/officeDocument/2006/relationships" type="roundRect" r:blip="" hideGeom="1">
                <dgm:adjLst>
                  <dgm:adj idx="1" val="0.1667"/>
                  <dgm:adj idx="2" val="0"/>
                </dgm:adjLst>
              </dgm:shape>
              <dgm:presOf axis="ch desOrSelf" ptType="node node" st="1 1" cnt="1 0"/>
              <dgm:constrLst>
                <dgm:constr type="lMarg" refType="primFontSz" fact="0.3"/>
                <dgm:constr type="rMarg" refType="primFontSz" fact="0.3"/>
                <dgm:constr type="tMarg" refType="primFontSz" fact="0.5"/>
                <dgm:constr type="bMarg" refType="primFontSz" fact="0.5"/>
              </dgm:constrLst>
            </dgm:if>
            <dgm:else name="Name11">
              <dgm:shape xmlns:r="http://schemas.openxmlformats.org/officeDocument/2006/relationships" rot="270" type="round2SameRect" r:blip="" hideGeom="1">
                <dgm:adjLst>
                  <dgm:adj idx="1" val="0.1667"/>
                  <dgm:adj idx="2" val="0"/>
                </dgm:adjLst>
              </dgm:shape>
              <dgm:presOf axis="ch desOrSelf" ptType="node node" st="1 1" cnt="1 0"/>
              <dgm:constrLst>
                <dgm:constr type="lMarg" refType="primFontSz" fact="0.3"/>
                <dgm:constr type="rMarg" refType="primFontSz" fact="0.45"/>
                <dgm:constr type="tMarg" refType="primFontSz" fact="0.5"/>
                <dgm:constr type="bMarg" refType="primFontSz" fact="0.5"/>
              </dgm:constrLst>
            </dgm:else>
          </dgm:choose>
          <dgm:ruleLst>
            <dgm:rule type="primFontSz" val="5" fact="NaN" max="NaN"/>
          </dgm:ruleLst>
        </dgm:layoutNode>
        <dgm:layoutNode name="LeftNode" styleLbl="bgImgPlace1">
          <dgm:varLst>
            <dgm:chMax val="2"/>
            <dgm:chPref val="2"/>
          </dgm:varLst>
          <dgm:alg type="sp"/>
          <dgm:choose name="Name12">
            <dgm:if name="Name13" axis="ch" ptType="node" func="cnt" op="lte" val="1">
              <dgm:shape xmlns:r="http://schemas.openxmlformats.org/officeDocument/2006/relationships" type="roundRect" r:blip="">
                <dgm:adjLst>
                  <dgm:adj idx="1" val="0.1667"/>
                  <dgm:adj idx="2" val="0"/>
                </dgm:adjLst>
              </dgm:shape>
            </dgm:if>
            <dgm:else name="Name14">
              <dgm:shape xmlns:r="http://schemas.openxmlformats.org/officeDocument/2006/relationships" rot="270" type="round2SameRect" r:blip="">
                <dgm:adjLst>
                  <dgm:adj idx="1" val="0.1667"/>
                  <dgm:adj idx="2" val="0"/>
                </dgm:adjLst>
              </dgm:shape>
            </dgm:else>
          </dgm:choose>
          <dgm:presOf axis="ch desOrSelf" ptType="node node" st="1 1" cnt="1 0"/>
        </dgm:layoutNode>
        <dgm:choose name="Name15">
          <dgm:if name="Name16" axis="ch" ptType="node" func="cnt" op="gte" val="2">
            <dgm:layoutNode name="RightText" styleLbl="revTx" moveWith="RightNode">
              <dgm:varLst>
                <dgm:bulletEnabled val="1"/>
              </dgm:varLst>
              <dgm:alg type="tx">
                <dgm:param type="txAnchorVert" val="t"/>
                <dgm:param type="parTxLTRAlign" val="l"/>
              </dgm:alg>
              <dgm:shape xmlns:r="http://schemas.openxmlformats.org/officeDocument/2006/relationships" rot="90" type="round2SameRect" r:blip="" hideGeom="1">
                <dgm:adjLst>
                  <dgm:adj idx="1" val="0.1667"/>
                  <dgm:adj idx="2" val="0"/>
                </dgm:adjLst>
              </dgm:shape>
              <dgm:presOf axis="ch desOrSelf" ptType="node node" st="2 1" cnt="1 0"/>
              <dgm:constrLst>
                <dgm:constr type="lMarg" refType="primFontSz" fact="0.45"/>
                <dgm:constr type="rMarg" refType="primFontSz" fact="0.3"/>
                <dgm:constr type="tMarg" refType="primFontSz" fact="0.5"/>
                <dgm:constr type="bMarg" refType="primFontSz" fact="0.5"/>
              </dgm:constrLst>
              <dgm:ruleLst>
                <dgm:rule type="primFontSz" val="5" fact="NaN" max="NaN"/>
              </dgm:ruleLst>
            </dgm:layoutNode>
            <dgm:layoutNode name="RightNode" styleLbl="bgImgPlace1">
              <dgm:varLst>
                <dgm:chMax val="0"/>
                <dgm:chPref val="0"/>
              </dgm:varLst>
              <dgm:alg type="sp"/>
              <dgm:shape xmlns:r="http://schemas.openxmlformats.org/officeDocument/2006/relationships" rot="90" type="round2SameRect" r:blip="">
                <dgm:adjLst>
                  <dgm:adj idx="1" val="0.1667"/>
                  <dgm:adj idx="2" val="0"/>
                </dgm:adjLst>
              </dgm:shape>
              <dgm:presOf axis="ch desOrSelf" ptType="node node" st="2 1" cnt="1 0"/>
            </dgm:layoutNode>
            <dgm:layoutNode name="TopArrow">
              <dgm:alg type="sp"/>
              <dgm:shape xmlns:r="http://schemas.openxmlformats.org/officeDocument/2006/relationships" type="circularArrow" r:blip="">
                <dgm:adjLst>
                  <dgm:adj idx="1" val="0.125"/>
                  <dgm:adj idx="2" val="19.0387"/>
                  <dgm:adj idx="3" val="-19.0387"/>
                  <dgm:adj idx="4" val="180"/>
                  <dgm:adj idx="5" val="0.125"/>
                </dgm:adjLst>
              </dgm:shape>
              <dgm:presOf/>
            </dgm:layoutNode>
            <dgm:layoutNode name="BottomArrow">
              <dgm:alg type="sp"/>
              <dgm:shape xmlns:r="http://schemas.openxmlformats.org/officeDocument/2006/relationships" rot="180" type="circularArrow" r:blip="">
                <dgm:adjLst>
                  <dgm:adj idx="1" val="0.125"/>
                  <dgm:adj idx="2" val="19.0387"/>
                  <dgm:adj idx="3" val="-19.0387"/>
                  <dgm:adj idx="4" val="180"/>
                  <dgm:adj idx="5" val="0.125"/>
                </dgm:adjLst>
              </dgm:shape>
              <dgm:presOf/>
            </dgm:layoutNode>
          </dgm:if>
          <dgm:else name="Name17"/>
        </dgm:choose>
      </dgm:if>
      <dgm:else name="Name18"/>
    </dgm:choose>
  </dgm:layoutNode>
</dgm:layoutDef>
</file>

<file path=ppt/diagrams/layout12.xml><?xml version="1.0" encoding="utf-8"?>
<dgm:layoutDef xmlns:dgm="http://schemas.openxmlformats.org/drawingml/2006/diagram" xmlns:a="http://schemas.openxmlformats.org/drawingml/2006/main" uniqueId="urn:microsoft.com/office/officeart/2005/8/layout/pyramid4">
  <dgm:title val=""/>
  <dgm:desc val=""/>
  <dgm:catLst>
    <dgm:cat type="pyramid" pri="4000"/>
    <dgm:cat type="relationship" pri="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useDef="1">
    <dgm:dataModel>
      <dgm:ptLst/>
      <dgm:bg/>
      <dgm:whole/>
    </dgm:dataModel>
  </dgm:styleData>
  <dgm:clrData useDef="1">
    <dgm:dataModel>
      <dgm:ptLst/>
      <dgm:bg/>
      <dgm:whole/>
    </dgm:dataModel>
  </dgm:clrData>
  <dgm:layoutNode name="compositeShape">
    <dgm:varLst>
      <dgm:chMax val="9"/>
      <dgm:dir/>
      <dgm:resizeHandles val="exact"/>
    </dgm:varLst>
    <dgm:alg type="composite">
      <dgm:param type="ar" val="1"/>
    </dgm:alg>
    <dgm:shape xmlns:r="http://schemas.openxmlformats.org/officeDocument/2006/relationships" r:blip="">
      <dgm:adjLst/>
    </dgm:shape>
    <dgm:presOf/>
    <dgm:choose name="Name0">
      <dgm:if name="Name1" axis="ch" ptType="node" func="cnt" op="lte" val="4">
        <dgm:choose name="Name2">
          <dgm:if name="Name3" axis="ch" ptType="node" func="cnt" op="equ" val="1">
            <dgm:constrLst>
              <dgm:constr type="primFontSz" for="ch" ptType="node" op="equ" val="65"/>
              <dgm:constr type="t" for="ch" forName="triangle1"/>
              <dgm:constr type="l" for="ch" forName="triangle1"/>
              <dgm:constr type="h" for="ch" forName="triangle1" refType="h"/>
              <dgm:constr type="w" for="ch" forName="triangle1" refType="h"/>
            </dgm:constrLst>
          </dgm:if>
          <dgm:else name="Name4">
            <dgm:constrLst>
              <dgm:constr type="primFontSz" for="ch" ptType="node" op="equ" val="65"/>
              <dgm:constr type="t" for="ch" forName="triangle1"/>
              <dgm:constr type="l" for="ch" forName="triangle1" refType="h" fact="0.25"/>
              <dgm:constr type="h" for="ch" forName="triangle1" refType="h" fact="0.5"/>
              <dgm:constr type="w" for="ch" forName="triangle1" refType="h" fact="0.5"/>
              <dgm:constr type="t" for="ch" forName="triangle2" refType="h" fact="0.5"/>
              <dgm:constr type="l" for="ch" forName="triangle2"/>
              <dgm:constr type="h" for="ch" forName="triangle2" refType="h" fact="0.5"/>
              <dgm:constr type="w" for="ch" forName="triangle2" refType="h" fact="0.5"/>
              <dgm:constr type="t" for="ch" forName="triangle3" refType="h" fact="0.5"/>
              <dgm:constr type="l" for="ch" forName="triangle3" refType="h" fact="0.25"/>
              <dgm:constr type="h" for="ch" forName="triangle3" refType="h" fact="0.5"/>
              <dgm:constr type="w" for="ch" forName="triangle3" refType="h" fact="0.5"/>
              <dgm:constr type="t" for="ch" forName="triangle4" refType="h" fact="0.5"/>
              <dgm:constr type="l" for="ch" forName="triangle4" refType="h" fact="0.5"/>
              <dgm:constr type="h" for="ch" forName="triangle4" refType="h" fact="0.5"/>
              <dgm:constr type="w" for="ch" forName="triangle4" refType="h" fact="0.5"/>
            </dgm:constrLst>
          </dgm:else>
        </dgm:choose>
      </dgm:if>
      <dgm:else name="Name5">
        <dgm:constrLst>
          <dgm:constr type="primFontSz" for="ch" ptType="node" op="equ" val="65"/>
          <dgm:constr type="t" for="ch" forName="triangle1"/>
          <dgm:constr type="l" for="ch" forName="triangle1" refType="h" fact="0.33"/>
          <dgm:constr type="h" for="ch" forName="triangle1" refType="h" fact="0.33"/>
          <dgm:constr type="w" for="ch" forName="triangle1" refType="h" fact="0.33"/>
          <dgm:constr type="t" for="ch" forName="triangle2" refType="h" fact="0.33"/>
          <dgm:constr type="l" for="ch" forName="triangle2" refType="h" fact="0.165"/>
          <dgm:constr type="h" for="ch" forName="triangle2" refType="h" fact="0.33"/>
          <dgm:constr type="w" for="ch" forName="triangle2" refType="h" fact="0.33"/>
          <dgm:constr type="t" for="ch" forName="triangle3" refType="h" fact="0.33"/>
          <dgm:constr type="l" for="ch" forName="triangle3" refType="h" fact="0.33"/>
          <dgm:constr type="h" for="ch" forName="triangle3" refType="h" fact="0.33"/>
          <dgm:constr type="w" for="ch" forName="triangle3" refType="h" fact="0.33"/>
          <dgm:constr type="t" for="ch" forName="triangle4" refType="h" fact="0.33"/>
          <dgm:constr type="l" for="ch" forName="triangle4" refType="h" fact="0.495"/>
          <dgm:constr type="h" for="ch" forName="triangle4" refType="h" fact="0.33"/>
          <dgm:constr type="w" for="ch" forName="triangle4" refType="h" fact="0.33"/>
          <dgm:constr type="t" for="ch" forName="triangle5" refType="h" fact="0.66"/>
          <dgm:constr type="l" for="ch" forName="triangle5"/>
          <dgm:constr type="h" for="ch" forName="triangle5" refType="h" fact="0.33"/>
          <dgm:constr type="w" for="ch" forName="triangle5" refType="h" fact="0.33"/>
          <dgm:constr type="t" for="ch" forName="triangle6" refType="h" fact="0.66"/>
          <dgm:constr type="l" for="ch" forName="triangle6" refType="h" fact="0.165"/>
          <dgm:constr type="h" for="ch" forName="triangle6" refType="h" fact="0.33"/>
          <dgm:constr type="w" for="ch" forName="triangle6" refType="h" fact="0.33"/>
          <dgm:constr type="t" for="ch" forName="triangle7" refType="h" fact="0.66"/>
          <dgm:constr type="l" for="ch" forName="triangle7" refType="h" fact="0.33"/>
          <dgm:constr type="h" for="ch" forName="triangle7" refType="h" fact="0.33"/>
          <dgm:constr type="w" for="ch" forName="triangle7" refType="h" fact="0.33"/>
          <dgm:constr type="t" for="ch" forName="triangle8" refType="h" fact="0.66"/>
          <dgm:constr type="l" for="ch" forName="triangle8" refType="h" fact="0.495"/>
          <dgm:constr type="h" for="ch" forName="triangle8" refType="h" fact="0.33"/>
          <dgm:constr type="w" for="ch" forName="triangle8" refType="h" fact="0.33"/>
          <dgm:constr type="t" for="ch" forName="triangle9" refType="h" fact="0.66"/>
          <dgm:constr type="l" for="ch" forName="triangle9" refType="h" fact="0.66"/>
          <dgm:constr type="h" for="ch" forName="triangle9" refType="h" fact="0.33"/>
          <dgm:constr type="w" for="ch" forName="triangle9" refType="h" fact="0.33"/>
        </dgm:constrLst>
      </dgm:else>
    </dgm:choose>
    <dgm:ruleLst/>
    <dgm:choose name="Name6">
      <dgm:if name="Name7" axis="ch" ptType="node" func="cnt" op="gte" val="1">
        <dgm:layoutNode name="triangle1" styleLbl="node1">
          <dgm:varLst>
            <dgm:bulletEnabled val="1"/>
          </dgm:varLst>
          <dgm:alg type="tx">
            <dgm:param type="txAnchorVertCh" val="mid"/>
          </dgm:alg>
          <dgm:shape xmlns:r="http://schemas.openxmlformats.org/officeDocument/2006/relationships" type="triangle"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8"/>
    </dgm:choose>
    <dgm:choose name="Name9">
      <dgm:if name="Name10" axis="ch" ptType="node" func="cnt" op="gte" val="2">
        <dgm:layoutNode name="triangle2" styleLbl="node1">
          <dgm:varLst>
            <dgm:bulletEnabled val="1"/>
          </dgm:varLst>
          <dgm:alg type="tx">
            <dgm:param type="txAnchorVertCh" val="mid"/>
          </dgm:alg>
          <dgm:shape xmlns:r="http://schemas.openxmlformats.org/officeDocument/2006/relationships" type="triangle" r:blip="">
            <dgm:adjLst/>
          </dgm:shape>
          <dgm:choose name="Name11">
            <dgm:if name="Name12" func="var" arg="dir" op="equ" val="norm">
              <dgm:presOf axis="ch desOrSelf" ptType="node node" st="2 1" cnt="1 0"/>
            </dgm:if>
            <dgm:else name="Name13">
              <dgm:presOf axis="ch desOrSelf" ptType="node node" st="4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3" styleLbl="node1">
          <dgm:varLst>
            <dgm:bulletEnabled val="1"/>
          </dgm:varLst>
          <dgm:alg type="tx">
            <dgm:param type="txAnchorVertCh" val="mid"/>
          </dgm:alg>
          <dgm:shape xmlns:r="http://schemas.openxmlformats.org/officeDocument/2006/relationships" rot="180" type="triangle" r:blip="">
            <dgm:adjLst/>
          </dgm:shape>
          <dgm:presOf axis="ch desOrSelf"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4" styleLbl="node1">
          <dgm:varLst>
            <dgm:bulletEnabled val="1"/>
          </dgm:varLst>
          <dgm:alg type="tx">
            <dgm:param type="txAnchorVertCh" val="mid"/>
          </dgm:alg>
          <dgm:shape xmlns:r="http://schemas.openxmlformats.org/officeDocument/2006/relationships" type="triangle" r:blip="">
            <dgm:adjLst/>
          </dgm:shape>
          <dgm:choose name="Name14">
            <dgm:if name="Name15" func="var" arg="dir" op="equ" val="norm">
              <dgm:presOf axis="ch desOrSelf" ptType="node node" st="4 1" cnt="1 0"/>
            </dgm:if>
            <dgm:else name="Name16">
              <dgm:presOf axis="ch desOrSelf" ptType="node node" st="2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7"/>
    </dgm:choose>
    <dgm:choose name="Name18">
      <dgm:if name="Name19" axis="ch" ptType="node" func="cnt" op="gte" val="5">
        <dgm:layoutNode name="triangle5" styleLbl="node1">
          <dgm:varLst>
            <dgm:bulletEnabled val="1"/>
          </dgm:varLst>
          <dgm:alg type="tx">
            <dgm:param type="txAnchorVertCh" val="mid"/>
          </dgm:alg>
          <dgm:shape xmlns:r="http://schemas.openxmlformats.org/officeDocument/2006/relationships" type="triangle" r:blip="">
            <dgm:adjLst/>
          </dgm:shape>
          <dgm:choose name="Name20">
            <dgm:if name="Name21" func="var" arg="dir" op="equ" val="norm">
              <dgm:presOf axis="ch desOrSelf" ptType="node node" st="5 1" cnt="1 0"/>
            </dgm:if>
            <dgm:else name="Name22">
              <dgm:presOf axis="ch desOrSelf" ptType="node node" st="9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6" styleLbl="node1">
          <dgm:varLst>
            <dgm:bulletEnabled val="1"/>
          </dgm:varLst>
          <dgm:alg type="tx">
            <dgm:param type="txAnchorVertCh" val="mid"/>
          </dgm:alg>
          <dgm:shape xmlns:r="http://schemas.openxmlformats.org/officeDocument/2006/relationships" rot="180" type="triangle" r:blip="">
            <dgm:adjLst/>
          </dgm:shape>
          <dgm:choose name="Name23">
            <dgm:if name="Name24" func="var" arg="dir" op="equ" val="norm">
              <dgm:presOf axis="ch desOrSelf" ptType="node node" st="6 1" cnt="1 0"/>
            </dgm:if>
            <dgm:else name="Name25">
              <dgm:presOf axis="ch desOrSelf" ptType="node node" st="8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7" styleLbl="node1">
          <dgm:varLst>
            <dgm:bulletEnabled val="1"/>
          </dgm:varLst>
          <dgm:alg type="tx">
            <dgm:param type="txAnchorVertCh" val="mid"/>
          </dgm:alg>
          <dgm:shape xmlns:r="http://schemas.openxmlformats.org/officeDocument/2006/relationships" type="triangle" r:blip="">
            <dgm:adjLst/>
          </dgm:shape>
          <dgm:presOf axis="ch desOrSelf" ptType="node node" st="7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8" styleLbl="node1">
          <dgm:varLst>
            <dgm:bulletEnabled val="1"/>
          </dgm:varLst>
          <dgm:alg type="tx">
            <dgm:param type="txAnchorVertCh" val="mid"/>
          </dgm:alg>
          <dgm:shape xmlns:r="http://schemas.openxmlformats.org/officeDocument/2006/relationships" rot="180" type="triangle" r:blip="">
            <dgm:adjLst/>
          </dgm:shape>
          <dgm:choose name="Name26">
            <dgm:if name="Name27" func="var" arg="dir" op="equ" val="norm">
              <dgm:presOf axis="ch desOrSelf" ptType="node node" st="8 1" cnt="1 0"/>
            </dgm:if>
            <dgm:else name="Name28">
              <dgm:presOf axis="ch desOrSelf" ptType="node node" st="6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9" styleLbl="node1">
          <dgm:varLst>
            <dgm:bulletEnabled val="1"/>
          </dgm:varLst>
          <dgm:alg type="tx">
            <dgm:param type="txAnchorVertCh" val="mid"/>
          </dgm:alg>
          <dgm:shape xmlns:r="http://schemas.openxmlformats.org/officeDocument/2006/relationships" type="triangle" r:blip="">
            <dgm:adjLst/>
          </dgm:shape>
          <dgm:choose name="Name29">
            <dgm:if name="Name30" func="var" arg="dir" op="equ" val="norm">
              <dgm:presOf axis="ch desOrSelf" ptType="node node" st="9 1" cnt="1 0"/>
            </dgm:if>
            <dgm:else name="Name31">
              <dgm:presOf axis="ch desOrSelf" ptType="node node" st="5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2"/>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MX"/>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3E3F4EB-D45C-44FF-B26D-E034F4015B38}" type="datetimeFigureOut">
              <a:rPr lang="es-MX" smtClean="0"/>
              <a:t>21/11/2014</a:t>
            </a:fld>
            <a:endParaRPr lang="es-MX"/>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MX"/>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MX"/>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2AC9B9D-7F3E-4380-A762-F92A8164DD0A}" type="slidenum">
              <a:rPr lang="es-MX" smtClean="0"/>
              <a:t>‹Nº›</a:t>
            </a:fld>
            <a:endParaRPr lang="es-MX"/>
          </a:p>
        </p:txBody>
      </p:sp>
    </p:spTree>
    <p:extLst>
      <p:ext uri="{BB962C8B-B14F-4D97-AF65-F5344CB8AC3E}">
        <p14:creationId xmlns:p14="http://schemas.microsoft.com/office/powerpoint/2010/main" val="40524215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D2AC9B9D-7F3E-4380-A762-F92A8164DD0A}" type="slidenum">
              <a:rPr lang="es-MX" smtClean="0"/>
              <a:t>2</a:t>
            </a:fld>
            <a:endParaRPr lang="es-MX"/>
          </a:p>
        </p:txBody>
      </p:sp>
    </p:spTree>
    <p:extLst>
      <p:ext uri="{BB962C8B-B14F-4D97-AF65-F5344CB8AC3E}">
        <p14:creationId xmlns:p14="http://schemas.microsoft.com/office/powerpoint/2010/main" val="3554199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p:txBody>
          <a:bodyPr/>
          <a:lstStyle/>
          <a:p>
            <a:fld id="{6B09071A-6C29-49CA-A92B-6C77B9819510}" type="datetimeFigureOut">
              <a:rPr lang="es-MX" smtClean="0"/>
              <a:t>21/11/2014</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9BC232BB-BE40-4137-857A-DE09A2D60675}" type="slidenum">
              <a:rPr lang="es-MX" smtClean="0"/>
              <a:t>‹Nº›</a:t>
            </a:fld>
            <a:endParaRPr lang="es-MX"/>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Content Placeholder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fld id="{6B09071A-6C29-49CA-A92B-6C77B9819510}" type="datetimeFigureOut">
              <a:rPr lang="es-MX" smtClean="0"/>
              <a:t>21/11/2014</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9BC232BB-BE40-4137-857A-DE09A2D60675}" type="slidenum">
              <a:rPr lang="es-MX" smtClean="0"/>
              <a:t>‹Nº›</a:t>
            </a:fld>
            <a:endParaRPr lang="es-MX"/>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6B09071A-6C29-49CA-A92B-6C77B9819510}" type="datetimeFigureOut">
              <a:rPr lang="es-MX" smtClean="0"/>
              <a:t>21/11/2014</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9BC232BB-BE40-4137-857A-DE09A2D60675}" type="slidenum">
              <a:rPr lang="es-MX" smtClean="0"/>
              <a:t>‹Nº›</a:t>
            </a:fld>
            <a:endParaRPr lang="es-MX"/>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6B09071A-6C29-49CA-A92B-6C77B9819510}" type="datetimeFigureOut">
              <a:rPr lang="es-MX" smtClean="0"/>
              <a:t>21/11/2014</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9BC232BB-BE40-4137-857A-DE09A2D60675}" type="slidenum">
              <a:rPr lang="es-MX" smtClean="0"/>
              <a:t>‹Nº›</a:t>
            </a:fld>
            <a:endParaRPr lang="es-MX"/>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smtClean="0"/>
              <a:t>Haga clic para modificar el estilo de título del patrón</a:t>
            </a:r>
            <a:endParaRPr lang="en-US"/>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7" name="Date Placeholder 6"/>
          <p:cNvSpPr>
            <a:spLocks noGrp="1"/>
          </p:cNvSpPr>
          <p:nvPr>
            <p:ph type="dt" sz="half" idx="10"/>
          </p:nvPr>
        </p:nvSpPr>
        <p:spPr/>
        <p:txBody>
          <a:bodyPr/>
          <a:lstStyle/>
          <a:p>
            <a:fld id="{6B09071A-6C29-49CA-A92B-6C77B9819510}" type="datetimeFigureOut">
              <a:rPr lang="es-MX" smtClean="0"/>
              <a:t>21/11/2014</a:t>
            </a:fld>
            <a:endParaRPr lang="es-MX"/>
          </a:p>
        </p:txBody>
      </p:sp>
      <p:sp>
        <p:nvSpPr>
          <p:cNvPr id="8" name="Footer Placeholder 7"/>
          <p:cNvSpPr>
            <a:spLocks noGrp="1"/>
          </p:cNvSpPr>
          <p:nvPr>
            <p:ph type="ftr" sz="quarter" idx="11"/>
          </p:nvPr>
        </p:nvSpPr>
        <p:spPr/>
        <p:txBody>
          <a:bodyPr/>
          <a:lstStyle/>
          <a:p>
            <a:endParaRPr lang="es-MX"/>
          </a:p>
        </p:txBody>
      </p:sp>
      <p:sp>
        <p:nvSpPr>
          <p:cNvPr id="9" name="Slide Number Placeholder 8"/>
          <p:cNvSpPr>
            <a:spLocks noGrp="1"/>
          </p:cNvSpPr>
          <p:nvPr>
            <p:ph type="sldNum" sz="quarter" idx="12"/>
          </p:nvPr>
        </p:nvSpPr>
        <p:spPr/>
        <p:txBody>
          <a:bodyPr/>
          <a:lstStyle/>
          <a:p>
            <a:fld id="{9BC232BB-BE40-4137-857A-DE09A2D60675}" type="slidenum">
              <a:rPr lang="es-MX" smtClean="0"/>
              <a:t>‹Nº›</a:t>
            </a:fld>
            <a:endParaRPr lang="es-MX"/>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Date Placeholder 2"/>
          <p:cNvSpPr>
            <a:spLocks noGrp="1"/>
          </p:cNvSpPr>
          <p:nvPr>
            <p:ph type="dt" sz="half" idx="10"/>
          </p:nvPr>
        </p:nvSpPr>
        <p:spPr/>
        <p:txBody>
          <a:bodyPr/>
          <a:lstStyle/>
          <a:p>
            <a:fld id="{6B09071A-6C29-49CA-A92B-6C77B9819510}" type="datetimeFigureOut">
              <a:rPr lang="es-MX" smtClean="0"/>
              <a:t>21/11/2014</a:t>
            </a:fld>
            <a:endParaRPr lang="es-MX"/>
          </a:p>
        </p:txBody>
      </p:sp>
      <p:sp>
        <p:nvSpPr>
          <p:cNvPr id="4" name="Footer Placeholder 3"/>
          <p:cNvSpPr>
            <a:spLocks noGrp="1"/>
          </p:cNvSpPr>
          <p:nvPr>
            <p:ph type="ftr" sz="quarter" idx="11"/>
          </p:nvPr>
        </p:nvSpPr>
        <p:spPr/>
        <p:txBody>
          <a:bodyPr/>
          <a:lstStyle/>
          <a:p>
            <a:endParaRPr lang="es-MX"/>
          </a:p>
        </p:txBody>
      </p:sp>
      <p:sp>
        <p:nvSpPr>
          <p:cNvPr id="5" name="Slide Number Placeholder 4"/>
          <p:cNvSpPr>
            <a:spLocks noGrp="1"/>
          </p:cNvSpPr>
          <p:nvPr>
            <p:ph type="sldNum" sz="quarter" idx="12"/>
          </p:nvPr>
        </p:nvSpPr>
        <p:spPr/>
        <p:txBody>
          <a:bodyPr/>
          <a:lstStyle/>
          <a:p>
            <a:fld id="{9BC232BB-BE40-4137-857A-DE09A2D60675}" type="slidenum">
              <a:rPr lang="es-MX" smtClean="0"/>
              <a:t>‹Nº›</a:t>
            </a:fld>
            <a:endParaRPr lang="es-MX"/>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B09071A-6C29-49CA-A92B-6C77B9819510}" type="datetimeFigureOut">
              <a:rPr lang="es-MX" smtClean="0"/>
              <a:t>21/11/2014</a:t>
            </a:fld>
            <a:endParaRPr lang="es-MX"/>
          </a:p>
        </p:txBody>
      </p:sp>
      <p:sp>
        <p:nvSpPr>
          <p:cNvPr id="3" name="Footer Placeholder 2"/>
          <p:cNvSpPr>
            <a:spLocks noGrp="1"/>
          </p:cNvSpPr>
          <p:nvPr>
            <p:ph type="ftr" sz="quarter" idx="11"/>
          </p:nvPr>
        </p:nvSpPr>
        <p:spPr/>
        <p:txBody>
          <a:bodyPr/>
          <a:lstStyle/>
          <a:p>
            <a:endParaRPr lang="es-MX"/>
          </a:p>
        </p:txBody>
      </p:sp>
      <p:sp>
        <p:nvSpPr>
          <p:cNvPr id="4" name="Slide Number Placeholder 3"/>
          <p:cNvSpPr>
            <a:spLocks noGrp="1"/>
          </p:cNvSpPr>
          <p:nvPr>
            <p:ph type="sldNum" sz="quarter" idx="12"/>
          </p:nvPr>
        </p:nvSpPr>
        <p:spPr/>
        <p:txBody>
          <a:bodyPr/>
          <a:lstStyle/>
          <a:p>
            <a:fld id="{9BC232BB-BE40-4137-857A-DE09A2D60675}" type="slidenum">
              <a:rPr lang="es-MX" smtClean="0"/>
              <a:t>‹Nº›</a:t>
            </a:fld>
            <a:endParaRPr lang="es-MX"/>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es-ES" smtClean="0"/>
              <a:t>Haga clic para modificar el estilo de título del patrón</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6B09071A-6C29-49CA-A92B-6C77B9819510}" type="datetimeFigureOut">
              <a:rPr lang="es-MX" smtClean="0"/>
              <a:t>21/11/2014</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9BC232BB-BE40-4137-857A-DE09A2D60675}" type="slidenum">
              <a:rPr lang="es-MX" smtClean="0"/>
              <a:t>‹Nº›</a:t>
            </a:fld>
            <a:endParaRPr lang="es-MX"/>
          </a:p>
        </p:txBody>
      </p:sp>
      <p:sp>
        <p:nvSpPr>
          <p:cNvPr id="9" name="Content Placeholder 8"/>
          <p:cNvSpPr>
            <a:spLocks noGrp="1"/>
          </p:cNvSpPr>
          <p:nvPr>
            <p:ph sz="quarter" idx="13"/>
          </p:nvPr>
        </p:nvSpPr>
        <p:spPr>
          <a:xfrm>
            <a:off x="304800" y="381000"/>
            <a:ext cx="7772400" cy="494284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es-ES" smtClean="0"/>
              <a:t>Haga clic para modificar el estilo de título del patrón</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8" name="Date Placeholder 7"/>
          <p:cNvSpPr>
            <a:spLocks noGrp="1"/>
          </p:cNvSpPr>
          <p:nvPr>
            <p:ph type="dt" sz="half" idx="10"/>
          </p:nvPr>
        </p:nvSpPr>
        <p:spPr/>
        <p:txBody>
          <a:bodyPr/>
          <a:lstStyle/>
          <a:p>
            <a:fld id="{6B09071A-6C29-49CA-A92B-6C77B9819510}" type="datetimeFigureOut">
              <a:rPr lang="es-MX" smtClean="0"/>
              <a:t>21/11/2014</a:t>
            </a:fld>
            <a:endParaRPr lang="es-MX"/>
          </a:p>
        </p:txBody>
      </p:sp>
      <p:sp>
        <p:nvSpPr>
          <p:cNvPr id="9" name="Slide Number Placeholder 8"/>
          <p:cNvSpPr>
            <a:spLocks noGrp="1"/>
          </p:cNvSpPr>
          <p:nvPr>
            <p:ph type="sldNum" sz="quarter" idx="11"/>
          </p:nvPr>
        </p:nvSpPr>
        <p:spPr/>
        <p:txBody>
          <a:bodyPr/>
          <a:lstStyle/>
          <a:p>
            <a:fld id="{9BC232BB-BE40-4137-857A-DE09A2D60675}" type="slidenum">
              <a:rPr lang="es-MX" smtClean="0"/>
              <a:t>‹Nº›</a:t>
            </a:fld>
            <a:endParaRPr lang="es-MX"/>
          </a:p>
        </p:txBody>
      </p:sp>
      <p:sp>
        <p:nvSpPr>
          <p:cNvPr id="10" name="Footer Placeholder 9"/>
          <p:cNvSpPr>
            <a:spLocks noGrp="1"/>
          </p:cNvSpPr>
          <p:nvPr>
            <p:ph type="ftr" sz="quarter" idx="12"/>
          </p:nvPr>
        </p:nvSpPr>
        <p:spPr/>
        <p:txBody>
          <a:bodyPr/>
          <a:lstStyle/>
          <a:p>
            <a:endParaRPr lang="es-MX"/>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Vertical Text Placeholder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fld id="{6B09071A-6C29-49CA-A92B-6C77B9819510}" type="datetimeFigureOut">
              <a:rPr lang="es-MX" smtClean="0"/>
              <a:t>21/11/2014</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9BC232BB-BE40-4137-857A-DE09A2D60675}" type="slidenum">
              <a:rPr lang="es-MX" smtClean="0"/>
              <a:t>‹Nº›</a:t>
            </a:fld>
            <a:endParaRPr lang="es-MX"/>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fld id="{6B09071A-6C29-49CA-A92B-6C77B9819510}" type="datetimeFigureOut">
              <a:rPr lang="es-MX" smtClean="0"/>
              <a:t>21/11/2014</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9BC232BB-BE40-4137-857A-DE09A2D60675}" type="slidenum">
              <a:rPr lang="es-MX" smtClean="0"/>
              <a:t>‹Nº›</a:t>
            </a:fld>
            <a:endParaRPr lang="es-MX"/>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9BC232BB-BE40-4137-857A-DE09A2D60675}" type="slidenum">
              <a:rPr lang="es-MX" smtClean="0"/>
              <a:t>‹Nº›</a:t>
            </a:fld>
            <a:endParaRPr lang="es-MX"/>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endParaRPr lang="es-MX"/>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fld id="{6B09071A-6C29-49CA-A92B-6C77B9819510}" type="datetimeFigureOut">
              <a:rPr lang="es-MX" smtClean="0"/>
              <a:t>21/11/2014</a:t>
            </a:fld>
            <a:endParaRPr lang="es-MX"/>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2.gif"/><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3.xml"/><Relationship Id="rId7" Type="http://schemas.openxmlformats.org/officeDocument/2006/relationships/image" Target="../media/image2.gif"/><Relationship Id="rId2" Type="http://schemas.openxmlformats.org/officeDocument/2006/relationships/diagramData" Target="../diagrams/data3.xml"/><Relationship Id="rId1" Type="http://schemas.openxmlformats.org/officeDocument/2006/relationships/slideLayout" Target="../slideLayouts/slideLayout7.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6.xml"/><Relationship Id="rId7" Type="http://schemas.openxmlformats.org/officeDocument/2006/relationships/image" Target="../media/image2.gif"/><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audio" Target="../media/audio1.wav"/><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558608" cy="1470025"/>
          </a:xfrm>
        </p:spPr>
        <p:txBody>
          <a:bodyPr>
            <a:noAutofit/>
          </a:bodyPr>
          <a:lstStyle/>
          <a:p>
            <a:pPr algn="just"/>
            <a:r>
              <a:rPr lang="es-MX" sz="3200" b="1" dirty="0" smtClean="0">
                <a:solidFill>
                  <a:schemeClr val="tx1"/>
                </a:solidFill>
              </a:rPr>
              <a:t>POLITICA PUBLICA: más allá de las tragedias subjetivas y los mitos de la sociedad de la exclusión</a:t>
            </a:r>
            <a:endParaRPr lang="es-MX" sz="3200" b="1" dirty="0">
              <a:solidFill>
                <a:schemeClr val="tx1"/>
              </a:solidFill>
            </a:endParaRPr>
          </a:p>
        </p:txBody>
      </p:sp>
      <p:sp>
        <p:nvSpPr>
          <p:cNvPr id="3" name="2 Subtítulo"/>
          <p:cNvSpPr>
            <a:spLocks noGrp="1"/>
          </p:cNvSpPr>
          <p:nvPr>
            <p:ph type="subTitle" idx="1"/>
          </p:nvPr>
        </p:nvSpPr>
        <p:spPr>
          <a:xfrm>
            <a:off x="685800" y="4365104"/>
            <a:ext cx="6461760" cy="1273696"/>
          </a:xfrm>
        </p:spPr>
        <p:txBody>
          <a:bodyPr>
            <a:normAutofit lnSpcReduction="10000"/>
          </a:bodyPr>
          <a:lstStyle/>
          <a:p>
            <a:pPr marL="216000"/>
            <a:r>
              <a:rPr lang="es-MX" b="1" dirty="0" smtClean="0">
                <a:solidFill>
                  <a:schemeClr val="tx1"/>
                </a:solidFill>
              </a:rPr>
              <a:t>Guillermo </a:t>
            </a:r>
            <a:r>
              <a:rPr lang="es-MX" b="1" smtClean="0">
                <a:solidFill>
                  <a:schemeClr val="tx1"/>
                </a:solidFill>
              </a:rPr>
              <a:t>Arroyo   guillermo@ilanud.or.cr</a:t>
            </a:r>
            <a:endParaRPr lang="es-MX" b="1" dirty="0" smtClean="0">
              <a:solidFill>
                <a:schemeClr val="tx1"/>
              </a:solidFill>
            </a:endParaRPr>
          </a:p>
          <a:p>
            <a:pPr marL="216000"/>
            <a:r>
              <a:rPr lang="es-MX" sz="1800" dirty="0" smtClean="0">
                <a:solidFill>
                  <a:schemeClr val="tx1"/>
                </a:solidFill>
              </a:rPr>
              <a:t>Instituto Latinoamericano de las Naciones Unidas para el Tratamiento del Delincuente y Prevención del Delito</a:t>
            </a:r>
          </a:p>
          <a:p>
            <a:pPr marL="216000"/>
            <a:r>
              <a:rPr lang="es-MX" sz="1800" dirty="0" smtClean="0">
                <a:solidFill>
                  <a:schemeClr val="tx1"/>
                </a:solidFill>
              </a:rPr>
              <a:t>WWW.ILANUD.OR.CR</a:t>
            </a:r>
            <a:endParaRPr lang="es-MX" sz="1800" dirty="0">
              <a:solidFill>
                <a:schemeClr val="tx1"/>
              </a:solidFill>
            </a:endParaRPr>
          </a:p>
        </p:txBody>
      </p:sp>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9552" y="548680"/>
            <a:ext cx="1314450" cy="1428750"/>
          </a:xfrm>
          <a:prstGeom prst="rect">
            <a:avLst/>
          </a:prstGeom>
        </p:spPr>
      </p:pic>
    </p:spTree>
    <p:extLst>
      <p:ext uri="{BB962C8B-B14F-4D97-AF65-F5344CB8AC3E}">
        <p14:creationId xmlns:p14="http://schemas.microsoft.com/office/powerpoint/2010/main" val="42682923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 calcmode="lin" valueType="num">
                                      <p:cBhvr additive="base">
                                        <p:cTn id="19"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anim calcmode="lin" valueType="num">
                                      <p:cBhvr additive="base">
                                        <p:cTn id="25"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anim calcmode="lin" valueType="num">
                                      <p:cBhvr additive="base">
                                        <p:cTn id="31"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sz="3600" b="1" dirty="0" smtClean="0">
                <a:solidFill>
                  <a:schemeClr val="tx1"/>
                </a:solidFill>
              </a:rPr>
              <a:t>Vivimos una época de crisis histórica</a:t>
            </a:r>
            <a:endParaRPr lang="es-MX" sz="3600" b="1" dirty="0">
              <a:solidFill>
                <a:schemeClr val="tx1"/>
              </a:solidFill>
            </a:endParaRPr>
          </a:p>
        </p:txBody>
      </p:sp>
      <p:graphicFrame>
        <p:nvGraphicFramePr>
          <p:cNvPr id="4" name="3 Marcador de contenido"/>
          <p:cNvGraphicFramePr>
            <a:graphicFrameLocks noGrp="1"/>
          </p:cNvGraphicFramePr>
          <p:nvPr>
            <p:ph idx="1"/>
            <p:extLst>
              <p:ext uri="{D42A27DB-BD31-4B8C-83A1-F6EECF244321}">
                <p14:modId xmlns:p14="http://schemas.microsoft.com/office/powerpoint/2010/main" val="942851535"/>
              </p:ext>
            </p:extLst>
          </p:nvPr>
        </p:nvGraphicFramePr>
        <p:xfrm>
          <a:off x="457200" y="1600200"/>
          <a:ext cx="7620000" cy="4800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0288954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down)">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4" grpId="0">
        <p:bldAsOne/>
      </p:bldGraphic>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4294967295"/>
            <p:extLst>
              <p:ext uri="{D42A27DB-BD31-4B8C-83A1-F6EECF244321}">
                <p14:modId xmlns:p14="http://schemas.microsoft.com/office/powerpoint/2010/main" val="61548432"/>
              </p:ext>
            </p:extLst>
          </p:nvPr>
        </p:nvGraphicFramePr>
        <p:xfrm>
          <a:off x="251520" y="548680"/>
          <a:ext cx="7848872" cy="5400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 name="2 Imagen"/>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55576" y="5511526"/>
            <a:ext cx="720080" cy="714375"/>
          </a:xfrm>
          <a:prstGeom prst="rect">
            <a:avLst/>
          </a:prstGeom>
        </p:spPr>
      </p:pic>
    </p:spTree>
    <p:extLst>
      <p:ext uri="{BB962C8B-B14F-4D97-AF65-F5344CB8AC3E}">
        <p14:creationId xmlns:p14="http://schemas.microsoft.com/office/powerpoint/2010/main" val="30466545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2"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4294967295"/>
            <p:extLst>
              <p:ext uri="{D42A27DB-BD31-4B8C-83A1-F6EECF244321}">
                <p14:modId xmlns:p14="http://schemas.microsoft.com/office/powerpoint/2010/main" val="3420741129"/>
              </p:ext>
            </p:extLst>
          </p:nvPr>
        </p:nvGraphicFramePr>
        <p:xfrm>
          <a:off x="467544" y="476672"/>
          <a:ext cx="7620000" cy="55446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4 Imagen"/>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173440" y="5799558"/>
            <a:ext cx="657225" cy="714375"/>
          </a:xfrm>
          <a:prstGeom prst="rect">
            <a:avLst/>
          </a:prstGeom>
        </p:spPr>
      </p:pic>
    </p:spTree>
    <p:extLst>
      <p:ext uri="{BB962C8B-B14F-4D97-AF65-F5344CB8AC3E}">
        <p14:creationId xmlns:p14="http://schemas.microsoft.com/office/powerpoint/2010/main" val="23893710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solidFill>
            <a:schemeClr val="accent4">
              <a:lumMod val="20000"/>
              <a:lumOff val="80000"/>
            </a:schemeClr>
          </a:solidFill>
        </p:spPr>
        <p:txBody>
          <a:bodyPr/>
          <a:lstStyle/>
          <a:p>
            <a:pPr algn="ctr"/>
            <a:r>
              <a:rPr lang="es-CR" sz="4400" b="1" dirty="0">
                <a:solidFill>
                  <a:schemeClr val="tx1"/>
                </a:solidFill>
              </a:rPr>
              <a:t>Marco de las Políticas Públicas</a:t>
            </a:r>
            <a:endParaRPr lang="es-MX" sz="4400" b="1" dirty="0">
              <a:solidFill>
                <a:schemeClr val="tx1"/>
              </a:solidFill>
            </a:endParaRPr>
          </a:p>
        </p:txBody>
      </p:sp>
      <p:graphicFrame>
        <p:nvGraphicFramePr>
          <p:cNvPr id="4" name="3 Marcador de contenido"/>
          <p:cNvGraphicFramePr>
            <a:graphicFrameLocks noGrp="1"/>
          </p:cNvGraphicFramePr>
          <p:nvPr>
            <p:ph idx="1"/>
            <p:extLst>
              <p:ext uri="{D42A27DB-BD31-4B8C-83A1-F6EECF244321}">
                <p14:modId xmlns:p14="http://schemas.microsoft.com/office/powerpoint/2010/main" val="3980986370"/>
              </p:ext>
            </p:extLst>
          </p:nvPr>
        </p:nvGraphicFramePr>
        <p:xfrm>
          <a:off x="457200" y="1600200"/>
          <a:ext cx="7620000" cy="499715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421966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Graphic spid="4" grpId="0">
        <p:bldAsOne/>
      </p:bldGraphic>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7620000" cy="706090"/>
          </a:xfrm>
          <a:solidFill>
            <a:schemeClr val="accent4">
              <a:lumMod val="20000"/>
              <a:lumOff val="80000"/>
            </a:schemeClr>
          </a:solidFill>
        </p:spPr>
        <p:txBody>
          <a:bodyPr/>
          <a:lstStyle/>
          <a:p>
            <a:pPr algn="ctr"/>
            <a:r>
              <a:rPr lang="es-CR" sz="2800" b="1" dirty="0" smtClean="0">
                <a:solidFill>
                  <a:schemeClr val="tx1"/>
                </a:solidFill>
              </a:rPr>
              <a:t>ESTRUCTURACIÓN </a:t>
            </a:r>
            <a:r>
              <a:rPr lang="es-CR" sz="2800" b="1" dirty="0">
                <a:solidFill>
                  <a:schemeClr val="tx1"/>
                </a:solidFill>
              </a:rPr>
              <a:t>DE LA POLÍTICA </a:t>
            </a:r>
            <a:r>
              <a:rPr lang="es-CR" sz="2800" b="1" dirty="0" smtClean="0">
                <a:solidFill>
                  <a:schemeClr val="tx1"/>
                </a:solidFill>
              </a:rPr>
              <a:t>PÚBLICA</a:t>
            </a:r>
            <a:endParaRPr lang="es-MX" sz="2800" dirty="0">
              <a:solidFill>
                <a:schemeClr val="tx1"/>
              </a:solidFill>
            </a:endParaRPr>
          </a:p>
        </p:txBody>
      </p:sp>
      <p:graphicFrame>
        <p:nvGraphicFramePr>
          <p:cNvPr id="4" name="3 Marcador de contenido"/>
          <p:cNvGraphicFramePr>
            <a:graphicFrameLocks noGrp="1"/>
          </p:cNvGraphicFramePr>
          <p:nvPr>
            <p:ph idx="1"/>
            <p:extLst>
              <p:ext uri="{D42A27DB-BD31-4B8C-83A1-F6EECF244321}">
                <p14:modId xmlns:p14="http://schemas.microsoft.com/office/powerpoint/2010/main" val="3712156089"/>
              </p:ext>
            </p:extLst>
          </p:nvPr>
        </p:nvGraphicFramePr>
        <p:xfrm>
          <a:off x="457200" y="980728"/>
          <a:ext cx="7620000" cy="54200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605445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0-#ppt_w/2"/>
                                          </p:val>
                                        </p:tav>
                                        <p:tav tm="100000">
                                          <p:val>
                                            <p:strVal val="#ppt_x"/>
                                          </p:val>
                                        </p:tav>
                                      </p:tavLst>
                                    </p:anim>
                                    <p:anim calcmode="lin" valueType="num">
                                      <p:cBhvr additive="base">
                                        <p:cTn id="14"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Graphic spid="4" grpId="0">
        <p:bldAsOne/>
      </p:bldGraphic>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solidFill>
            <a:schemeClr val="accent4">
              <a:lumMod val="20000"/>
              <a:lumOff val="80000"/>
            </a:schemeClr>
          </a:solidFill>
        </p:spPr>
        <p:txBody>
          <a:bodyPr/>
          <a:lstStyle/>
          <a:p>
            <a:pPr algn="ctr"/>
            <a:r>
              <a:rPr lang="es-CR" sz="3200" dirty="0" smtClean="0">
                <a:solidFill>
                  <a:schemeClr val="tx1"/>
                </a:solidFill>
              </a:rPr>
              <a:t>Funcionalidad De Las Políticas Públicas Sociedad Democrática - El Estado De Derecho</a:t>
            </a:r>
            <a:endParaRPr lang="es-MX" sz="3200" dirty="0">
              <a:solidFill>
                <a:schemeClr val="tx1"/>
              </a:solidFill>
            </a:endParaRPr>
          </a:p>
        </p:txBody>
      </p:sp>
      <p:sp>
        <p:nvSpPr>
          <p:cNvPr id="3" name="2 Marcador de contenido"/>
          <p:cNvSpPr>
            <a:spLocks noGrp="1"/>
          </p:cNvSpPr>
          <p:nvPr>
            <p:ph idx="1"/>
          </p:nvPr>
        </p:nvSpPr>
        <p:spPr/>
        <p:txBody>
          <a:bodyPr>
            <a:normAutofit/>
          </a:bodyPr>
          <a:lstStyle/>
          <a:p>
            <a:pPr algn="just"/>
            <a:r>
              <a:rPr lang="es-CR" sz="2400" dirty="0" smtClean="0"/>
              <a:t>Se </a:t>
            </a:r>
            <a:r>
              <a:rPr lang="es-CR" sz="2400" dirty="0"/>
              <a:t>caracterizan por </a:t>
            </a:r>
            <a:r>
              <a:rPr lang="es-CR" sz="2400" dirty="0" smtClean="0"/>
              <a:t>fundamentarse en </a:t>
            </a:r>
            <a:r>
              <a:rPr lang="es-CR" sz="2400" dirty="0"/>
              <a:t>los derechos humanos, la dignidad de las personas, su propuesta incluyente, participativa</a:t>
            </a:r>
            <a:r>
              <a:rPr lang="es-CR" sz="2400" dirty="0" smtClean="0"/>
              <a:t>, </a:t>
            </a:r>
            <a:r>
              <a:rPr lang="es-CR" sz="2400" dirty="0"/>
              <a:t>su direccionalidad hacia la vida en común y la equidad</a:t>
            </a:r>
            <a:r>
              <a:rPr lang="es-CR" sz="2400" dirty="0" smtClean="0"/>
              <a:t>.</a:t>
            </a:r>
          </a:p>
          <a:p>
            <a:pPr algn="just"/>
            <a:r>
              <a:rPr lang="es-CR" sz="2400" dirty="0" smtClean="0"/>
              <a:t>Se </a:t>
            </a:r>
            <a:r>
              <a:rPr lang="es-CR" sz="2400" dirty="0"/>
              <a:t>estructuran desde la expresión de equilibrio, entre la participación de la sociedad y </a:t>
            </a:r>
            <a:r>
              <a:rPr lang="es-CR" sz="2400" dirty="0" smtClean="0"/>
              <a:t>la direccionalidad </a:t>
            </a:r>
            <a:r>
              <a:rPr lang="es-CR" sz="2400" dirty="0"/>
              <a:t>pública fundada en la capacidad de liderazgo y legitimidad de las autoridades </a:t>
            </a:r>
            <a:r>
              <a:rPr lang="es-CR" sz="2400" dirty="0" smtClean="0"/>
              <a:t>públicas. </a:t>
            </a:r>
          </a:p>
          <a:p>
            <a:pPr algn="just"/>
            <a:r>
              <a:rPr lang="es-CR" sz="2400" dirty="0" smtClean="0"/>
              <a:t>La </a:t>
            </a:r>
            <a:r>
              <a:rPr lang="es-CR" sz="2400" dirty="0"/>
              <a:t>participación ciudadana, no sustituye la responsabilidad de las autoridades públicas, en relación a una determinada esfera del poder político sobre los asuntos públicos. </a:t>
            </a:r>
            <a:endParaRPr lang="es-MX" sz="2400" dirty="0"/>
          </a:p>
        </p:txBody>
      </p:sp>
    </p:spTree>
    <p:extLst>
      <p:ext uri="{BB962C8B-B14F-4D97-AF65-F5344CB8AC3E}">
        <p14:creationId xmlns:p14="http://schemas.microsoft.com/office/powerpoint/2010/main" val="30898952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5"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8" fill="hold" grpId="0"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 calcmode="lin" valueType="num">
                                      <p:cBhvr additive="base">
                                        <p:cTn id="18"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9"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8" fill="hold" grpId="0"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 calcmode="lin" valueType="num">
                                      <p:cBhvr additive="base">
                                        <p:cTn id="24"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25"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7620000" cy="994122"/>
          </a:xfrm>
          <a:solidFill>
            <a:schemeClr val="accent4">
              <a:lumMod val="40000"/>
              <a:lumOff val="60000"/>
            </a:schemeClr>
          </a:solidFill>
        </p:spPr>
        <p:txBody>
          <a:bodyPr/>
          <a:lstStyle/>
          <a:p>
            <a:pPr algn="ctr"/>
            <a:r>
              <a:rPr lang="es-MX" sz="3600" dirty="0" smtClean="0">
                <a:solidFill>
                  <a:schemeClr val="tx1"/>
                </a:solidFill>
              </a:rPr>
              <a:t> Ámbitos y Momentos</a:t>
            </a:r>
            <a:endParaRPr lang="es-MX" sz="3600" dirty="0">
              <a:solidFill>
                <a:schemeClr val="tx1"/>
              </a:solidFill>
            </a:endParaRPr>
          </a:p>
        </p:txBody>
      </p:sp>
      <p:graphicFrame>
        <p:nvGraphicFramePr>
          <p:cNvPr id="4" name="3 Marcador de contenido"/>
          <p:cNvGraphicFramePr>
            <a:graphicFrameLocks noGrp="1"/>
          </p:cNvGraphicFramePr>
          <p:nvPr>
            <p:ph idx="1"/>
            <p:extLst>
              <p:ext uri="{D42A27DB-BD31-4B8C-83A1-F6EECF244321}">
                <p14:modId xmlns:p14="http://schemas.microsoft.com/office/powerpoint/2010/main" val="3285938465"/>
              </p:ext>
            </p:extLst>
          </p:nvPr>
        </p:nvGraphicFramePr>
        <p:xfrm>
          <a:off x="457200" y="1600200"/>
          <a:ext cx="7620000" cy="4800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4 Imagen"/>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11560" y="5445224"/>
            <a:ext cx="549213" cy="792088"/>
          </a:xfrm>
          <a:prstGeom prst="rect">
            <a:avLst/>
          </a:prstGeom>
        </p:spPr>
      </p:pic>
    </p:spTree>
    <p:extLst>
      <p:ext uri="{BB962C8B-B14F-4D97-AF65-F5344CB8AC3E}">
        <p14:creationId xmlns:p14="http://schemas.microsoft.com/office/powerpoint/2010/main" val="4050848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1" presetClass="entr" presetSubtype="0" fill="hold" grpId="0" nodeType="clickEffect">
                                  <p:stCondLst>
                                    <p:cond delay="0"/>
                                  </p:stCondLst>
                                  <p:childTnLst>
                                    <p:set>
                                      <p:cBhvr>
                                        <p:cTn id="12" dur="1" fill="hold">
                                          <p:stCondLst>
                                            <p:cond delay="0"/>
                                          </p:stCondLst>
                                        </p:cTn>
                                        <p:tgtEl>
                                          <p:spTgt spid="4">
                                            <p:graphicEl>
                                              <a:dgm id="{70A6A8DE-5DDB-492F-93CA-AFB96EA8EE4F}"/>
                                            </p:graphicEl>
                                          </p:spTgt>
                                        </p:tgtEl>
                                        <p:attrNameLst>
                                          <p:attrName>style.visibility</p:attrName>
                                        </p:attrNameLst>
                                      </p:cBhvr>
                                      <p:to>
                                        <p:strVal val="visible"/>
                                      </p:to>
                                    </p:set>
                                    <p:anim calcmode="lin" valueType="num">
                                      <p:cBhvr>
                                        <p:cTn id="13" dur="1000" fill="hold"/>
                                        <p:tgtEl>
                                          <p:spTgt spid="4">
                                            <p:graphicEl>
                                              <a:dgm id="{70A6A8DE-5DDB-492F-93CA-AFB96EA8EE4F}"/>
                                            </p:graphicEl>
                                          </p:spTgt>
                                        </p:tgtEl>
                                        <p:attrNameLst>
                                          <p:attrName>ppt_w</p:attrName>
                                        </p:attrNameLst>
                                      </p:cBhvr>
                                      <p:tavLst>
                                        <p:tav tm="0">
                                          <p:val>
                                            <p:fltVal val="0"/>
                                          </p:val>
                                        </p:tav>
                                        <p:tav tm="100000">
                                          <p:val>
                                            <p:strVal val="#ppt_w"/>
                                          </p:val>
                                        </p:tav>
                                      </p:tavLst>
                                    </p:anim>
                                    <p:anim calcmode="lin" valueType="num">
                                      <p:cBhvr>
                                        <p:cTn id="14" dur="1000" fill="hold"/>
                                        <p:tgtEl>
                                          <p:spTgt spid="4">
                                            <p:graphicEl>
                                              <a:dgm id="{70A6A8DE-5DDB-492F-93CA-AFB96EA8EE4F}"/>
                                            </p:graphicEl>
                                          </p:spTgt>
                                        </p:tgtEl>
                                        <p:attrNameLst>
                                          <p:attrName>ppt_h</p:attrName>
                                        </p:attrNameLst>
                                      </p:cBhvr>
                                      <p:tavLst>
                                        <p:tav tm="0">
                                          <p:val>
                                            <p:fltVal val="0"/>
                                          </p:val>
                                        </p:tav>
                                        <p:tav tm="100000">
                                          <p:val>
                                            <p:strVal val="#ppt_h"/>
                                          </p:val>
                                        </p:tav>
                                      </p:tavLst>
                                    </p:anim>
                                    <p:anim calcmode="lin" valueType="num">
                                      <p:cBhvr>
                                        <p:cTn id="15" dur="1000" fill="hold"/>
                                        <p:tgtEl>
                                          <p:spTgt spid="4">
                                            <p:graphicEl>
                                              <a:dgm id="{70A6A8DE-5DDB-492F-93CA-AFB96EA8EE4F}"/>
                                            </p:graphicEl>
                                          </p:spTgt>
                                        </p:tgtEl>
                                        <p:attrNameLst>
                                          <p:attrName>style.rotation</p:attrName>
                                        </p:attrNameLst>
                                      </p:cBhvr>
                                      <p:tavLst>
                                        <p:tav tm="0">
                                          <p:val>
                                            <p:fltVal val="90"/>
                                          </p:val>
                                        </p:tav>
                                        <p:tav tm="100000">
                                          <p:val>
                                            <p:fltVal val="0"/>
                                          </p:val>
                                        </p:tav>
                                      </p:tavLst>
                                    </p:anim>
                                    <p:animEffect transition="in" filter="fade">
                                      <p:cBhvr>
                                        <p:cTn id="16" dur="1000"/>
                                        <p:tgtEl>
                                          <p:spTgt spid="4">
                                            <p:graphicEl>
                                              <a:dgm id="{70A6A8DE-5DDB-492F-93CA-AFB96EA8EE4F}"/>
                                            </p:graphicEl>
                                          </p:spTgt>
                                        </p:tgtEl>
                                      </p:cBhvr>
                                    </p:animEffect>
                                  </p:childTnLst>
                                </p:cTn>
                              </p:par>
                            </p:childTnLst>
                          </p:cTn>
                        </p:par>
                      </p:childTnLst>
                    </p:cTn>
                  </p:par>
                  <p:par>
                    <p:cTn id="17" fill="hold">
                      <p:stCondLst>
                        <p:cond delay="indefinite"/>
                      </p:stCondLst>
                      <p:childTnLst>
                        <p:par>
                          <p:cTn id="18" fill="hold">
                            <p:stCondLst>
                              <p:cond delay="0"/>
                            </p:stCondLst>
                            <p:childTnLst>
                              <p:par>
                                <p:cTn id="19" presetID="31" presetClass="entr" presetSubtype="0" fill="hold" grpId="0" nodeType="clickEffect">
                                  <p:stCondLst>
                                    <p:cond delay="0"/>
                                  </p:stCondLst>
                                  <p:childTnLst>
                                    <p:set>
                                      <p:cBhvr>
                                        <p:cTn id="20" dur="1" fill="hold">
                                          <p:stCondLst>
                                            <p:cond delay="0"/>
                                          </p:stCondLst>
                                        </p:cTn>
                                        <p:tgtEl>
                                          <p:spTgt spid="4">
                                            <p:graphicEl>
                                              <a:dgm id="{3CC11205-3EB7-4BA0-A07C-5F2126743F62}"/>
                                            </p:graphicEl>
                                          </p:spTgt>
                                        </p:tgtEl>
                                        <p:attrNameLst>
                                          <p:attrName>style.visibility</p:attrName>
                                        </p:attrNameLst>
                                      </p:cBhvr>
                                      <p:to>
                                        <p:strVal val="visible"/>
                                      </p:to>
                                    </p:set>
                                    <p:anim calcmode="lin" valueType="num">
                                      <p:cBhvr>
                                        <p:cTn id="21" dur="1000" fill="hold"/>
                                        <p:tgtEl>
                                          <p:spTgt spid="4">
                                            <p:graphicEl>
                                              <a:dgm id="{3CC11205-3EB7-4BA0-A07C-5F2126743F62}"/>
                                            </p:graphicEl>
                                          </p:spTgt>
                                        </p:tgtEl>
                                        <p:attrNameLst>
                                          <p:attrName>ppt_w</p:attrName>
                                        </p:attrNameLst>
                                      </p:cBhvr>
                                      <p:tavLst>
                                        <p:tav tm="0">
                                          <p:val>
                                            <p:fltVal val="0"/>
                                          </p:val>
                                        </p:tav>
                                        <p:tav tm="100000">
                                          <p:val>
                                            <p:strVal val="#ppt_w"/>
                                          </p:val>
                                        </p:tav>
                                      </p:tavLst>
                                    </p:anim>
                                    <p:anim calcmode="lin" valueType="num">
                                      <p:cBhvr>
                                        <p:cTn id="22" dur="1000" fill="hold"/>
                                        <p:tgtEl>
                                          <p:spTgt spid="4">
                                            <p:graphicEl>
                                              <a:dgm id="{3CC11205-3EB7-4BA0-A07C-5F2126743F62}"/>
                                            </p:graphicEl>
                                          </p:spTgt>
                                        </p:tgtEl>
                                        <p:attrNameLst>
                                          <p:attrName>ppt_h</p:attrName>
                                        </p:attrNameLst>
                                      </p:cBhvr>
                                      <p:tavLst>
                                        <p:tav tm="0">
                                          <p:val>
                                            <p:fltVal val="0"/>
                                          </p:val>
                                        </p:tav>
                                        <p:tav tm="100000">
                                          <p:val>
                                            <p:strVal val="#ppt_h"/>
                                          </p:val>
                                        </p:tav>
                                      </p:tavLst>
                                    </p:anim>
                                    <p:anim calcmode="lin" valueType="num">
                                      <p:cBhvr>
                                        <p:cTn id="23" dur="1000" fill="hold"/>
                                        <p:tgtEl>
                                          <p:spTgt spid="4">
                                            <p:graphicEl>
                                              <a:dgm id="{3CC11205-3EB7-4BA0-A07C-5F2126743F62}"/>
                                            </p:graphicEl>
                                          </p:spTgt>
                                        </p:tgtEl>
                                        <p:attrNameLst>
                                          <p:attrName>style.rotation</p:attrName>
                                        </p:attrNameLst>
                                      </p:cBhvr>
                                      <p:tavLst>
                                        <p:tav tm="0">
                                          <p:val>
                                            <p:fltVal val="90"/>
                                          </p:val>
                                        </p:tav>
                                        <p:tav tm="100000">
                                          <p:val>
                                            <p:fltVal val="0"/>
                                          </p:val>
                                        </p:tav>
                                      </p:tavLst>
                                    </p:anim>
                                    <p:animEffect transition="in" filter="fade">
                                      <p:cBhvr>
                                        <p:cTn id="24" dur="1000"/>
                                        <p:tgtEl>
                                          <p:spTgt spid="4">
                                            <p:graphicEl>
                                              <a:dgm id="{3CC11205-3EB7-4BA0-A07C-5F2126743F62}"/>
                                            </p:graphicEl>
                                          </p:spTgt>
                                        </p:tgtEl>
                                      </p:cBhvr>
                                    </p:animEffect>
                                  </p:childTnLst>
                                </p:cTn>
                              </p:par>
                              <p:par>
                                <p:cTn id="25" presetID="31" presetClass="entr" presetSubtype="0" fill="hold" grpId="0" nodeType="withEffect">
                                  <p:stCondLst>
                                    <p:cond delay="0"/>
                                  </p:stCondLst>
                                  <p:childTnLst>
                                    <p:set>
                                      <p:cBhvr>
                                        <p:cTn id="26" dur="1" fill="hold">
                                          <p:stCondLst>
                                            <p:cond delay="0"/>
                                          </p:stCondLst>
                                        </p:cTn>
                                        <p:tgtEl>
                                          <p:spTgt spid="4">
                                            <p:graphicEl>
                                              <a:dgm id="{9356B559-9649-4263-809D-F8FAE036E985}"/>
                                            </p:graphicEl>
                                          </p:spTgt>
                                        </p:tgtEl>
                                        <p:attrNameLst>
                                          <p:attrName>style.visibility</p:attrName>
                                        </p:attrNameLst>
                                      </p:cBhvr>
                                      <p:to>
                                        <p:strVal val="visible"/>
                                      </p:to>
                                    </p:set>
                                    <p:anim calcmode="lin" valueType="num">
                                      <p:cBhvr>
                                        <p:cTn id="27" dur="1000" fill="hold"/>
                                        <p:tgtEl>
                                          <p:spTgt spid="4">
                                            <p:graphicEl>
                                              <a:dgm id="{9356B559-9649-4263-809D-F8FAE036E985}"/>
                                            </p:graphicEl>
                                          </p:spTgt>
                                        </p:tgtEl>
                                        <p:attrNameLst>
                                          <p:attrName>ppt_w</p:attrName>
                                        </p:attrNameLst>
                                      </p:cBhvr>
                                      <p:tavLst>
                                        <p:tav tm="0">
                                          <p:val>
                                            <p:fltVal val="0"/>
                                          </p:val>
                                        </p:tav>
                                        <p:tav tm="100000">
                                          <p:val>
                                            <p:strVal val="#ppt_w"/>
                                          </p:val>
                                        </p:tav>
                                      </p:tavLst>
                                    </p:anim>
                                    <p:anim calcmode="lin" valueType="num">
                                      <p:cBhvr>
                                        <p:cTn id="28" dur="1000" fill="hold"/>
                                        <p:tgtEl>
                                          <p:spTgt spid="4">
                                            <p:graphicEl>
                                              <a:dgm id="{9356B559-9649-4263-809D-F8FAE036E985}"/>
                                            </p:graphicEl>
                                          </p:spTgt>
                                        </p:tgtEl>
                                        <p:attrNameLst>
                                          <p:attrName>ppt_h</p:attrName>
                                        </p:attrNameLst>
                                      </p:cBhvr>
                                      <p:tavLst>
                                        <p:tav tm="0">
                                          <p:val>
                                            <p:fltVal val="0"/>
                                          </p:val>
                                        </p:tav>
                                        <p:tav tm="100000">
                                          <p:val>
                                            <p:strVal val="#ppt_h"/>
                                          </p:val>
                                        </p:tav>
                                      </p:tavLst>
                                    </p:anim>
                                    <p:anim calcmode="lin" valueType="num">
                                      <p:cBhvr>
                                        <p:cTn id="29" dur="1000" fill="hold"/>
                                        <p:tgtEl>
                                          <p:spTgt spid="4">
                                            <p:graphicEl>
                                              <a:dgm id="{9356B559-9649-4263-809D-F8FAE036E985}"/>
                                            </p:graphicEl>
                                          </p:spTgt>
                                        </p:tgtEl>
                                        <p:attrNameLst>
                                          <p:attrName>style.rotation</p:attrName>
                                        </p:attrNameLst>
                                      </p:cBhvr>
                                      <p:tavLst>
                                        <p:tav tm="0">
                                          <p:val>
                                            <p:fltVal val="90"/>
                                          </p:val>
                                        </p:tav>
                                        <p:tav tm="100000">
                                          <p:val>
                                            <p:fltVal val="0"/>
                                          </p:val>
                                        </p:tav>
                                      </p:tavLst>
                                    </p:anim>
                                    <p:animEffect transition="in" filter="fade">
                                      <p:cBhvr>
                                        <p:cTn id="30" dur="1000"/>
                                        <p:tgtEl>
                                          <p:spTgt spid="4">
                                            <p:graphicEl>
                                              <a:dgm id="{9356B559-9649-4263-809D-F8FAE036E985}"/>
                                            </p:graphicEl>
                                          </p:spTgt>
                                        </p:tgtEl>
                                      </p:cBhvr>
                                    </p:animEffect>
                                  </p:childTnLst>
                                </p:cTn>
                              </p:par>
                            </p:childTnLst>
                          </p:cTn>
                        </p:par>
                      </p:childTnLst>
                    </p:cTn>
                  </p:par>
                  <p:par>
                    <p:cTn id="31" fill="hold">
                      <p:stCondLst>
                        <p:cond delay="indefinite"/>
                      </p:stCondLst>
                      <p:childTnLst>
                        <p:par>
                          <p:cTn id="32" fill="hold">
                            <p:stCondLst>
                              <p:cond delay="0"/>
                            </p:stCondLst>
                            <p:childTnLst>
                              <p:par>
                                <p:cTn id="33" presetID="31" presetClass="entr" presetSubtype="0" fill="hold" grpId="0" nodeType="clickEffect">
                                  <p:stCondLst>
                                    <p:cond delay="0"/>
                                  </p:stCondLst>
                                  <p:childTnLst>
                                    <p:set>
                                      <p:cBhvr>
                                        <p:cTn id="34" dur="1" fill="hold">
                                          <p:stCondLst>
                                            <p:cond delay="0"/>
                                          </p:stCondLst>
                                        </p:cTn>
                                        <p:tgtEl>
                                          <p:spTgt spid="4">
                                            <p:graphicEl>
                                              <a:dgm id="{87FD00CE-CF2F-4625-BB2D-63D27255EA12}"/>
                                            </p:graphicEl>
                                          </p:spTgt>
                                        </p:tgtEl>
                                        <p:attrNameLst>
                                          <p:attrName>style.visibility</p:attrName>
                                        </p:attrNameLst>
                                      </p:cBhvr>
                                      <p:to>
                                        <p:strVal val="visible"/>
                                      </p:to>
                                    </p:set>
                                    <p:anim calcmode="lin" valueType="num">
                                      <p:cBhvr>
                                        <p:cTn id="35" dur="1000" fill="hold"/>
                                        <p:tgtEl>
                                          <p:spTgt spid="4">
                                            <p:graphicEl>
                                              <a:dgm id="{87FD00CE-CF2F-4625-BB2D-63D27255EA12}"/>
                                            </p:graphicEl>
                                          </p:spTgt>
                                        </p:tgtEl>
                                        <p:attrNameLst>
                                          <p:attrName>ppt_w</p:attrName>
                                        </p:attrNameLst>
                                      </p:cBhvr>
                                      <p:tavLst>
                                        <p:tav tm="0">
                                          <p:val>
                                            <p:fltVal val="0"/>
                                          </p:val>
                                        </p:tav>
                                        <p:tav tm="100000">
                                          <p:val>
                                            <p:strVal val="#ppt_w"/>
                                          </p:val>
                                        </p:tav>
                                      </p:tavLst>
                                    </p:anim>
                                    <p:anim calcmode="lin" valueType="num">
                                      <p:cBhvr>
                                        <p:cTn id="36" dur="1000" fill="hold"/>
                                        <p:tgtEl>
                                          <p:spTgt spid="4">
                                            <p:graphicEl>
                                              <a:dgm id="{87FD00CE-CF2F-4625-BB2D-63D27255EA12}"/>
                                            </p:graphicEl>
                                          </p:spTgt>
                                        </p:tgtEl>
                                        <p:attrNameLst>
                                          <p:attrName>ppt_h</p:attrName>
                                        </p:attrNameLst>
                                      </p:cBhvr>
                                      <p:tavLst>
                                        <p:tav tm="0">
                                          <p:val>
                                            <p:fltVal val="0"/>
                                          </p:val>
                                        </p:tav>
                                        <p:tav tm="100000">
                                          <p:val>
                                            <p:strVal val="#ppt_h"/>
                                          </p:val>
                                        </p:tav>
                                      </p:tavLst>
                                    </p:anim>
                                    <p:anim calcmode="lin" valueType="num">
                                      <p:cBhvr>
                                        <p:cTn id="37" dur="1000" fill="hold"/>
                                        <p:tgtEl>
                                          <p:spTgt spid="4">
                                            <p:graphicEl>
                                              <a:dgm id="{87FD00CE-CF2F-4625-BB2D-63D27255EA12}"/>
                                            </p:graphicEl>
                                          </p:spTgt>
                                        </p:tgtEl>
                                        <p:attrNameLst>
                                          <p:attrName>style.rotation</p:attrName>
                                        </p:attrNameLst>
                                      </p:cBhvr>
                                      <p:tavLst>
                                        <p:tav tm="0">
                                          <p:val>
                                            <p:fltVal val="90"/>
                                          </p:val>
                                        </p:tav>
                                        <p:tav tm="100000">
                                          <p:val>
                                            <p:fltVal val="0"/>
                                          </p:val>
                                        </p:tav>
                                      </p:tavLst>
                                    </p:anim>
                                    <p:animEffect transition="in" filter="fade">
                                      <p:cBhvr>
                                        <p:cTn id="38" dur="1000"/>
                                        <p:tgtEl>
                                          <p:spTgt spid="4">
                                            <p:graphicEl>
                                              <a:dgm id="{87FD00CE-CF2F-4625-BB2D-63D27255EA12}"/>
                                            </p:graphicEl>
                                          </p:spTgt>
                                        </p:tgtEl>
                                      </p:cBhvr>
                                    </p:animEffect>
                                  </p:childTnLst>
                                </p:cTn>
                              </p:par>
                              <p:par>
                                <p:cTn id="39" presetID="31" presetClass="entr" presetSubtype="0" fill="hold" grpId="0" nodeType="withEffect">
                                  <p:stCondLst>
                                    <p:cond delay="0"/>
                                  </p:stCondLst>
                                  <p:childTnLst>
                                    <p:set>
                                      <p:cBhvr>
                                        <p:cTn id="40" dur="1" fill="hold">
                                          <p:stCondLst>
                                            <p:cond delay="0"/>
                                          </p:stCondLst>
                                        </p:cTn>
                                        <p:tgtEl>
                                          <p:spTgt spid="4">
                                            <p:graphicEl>
                                              <a:dgm id="{5D054074-17AD-4233-AEEF-3C443C7A9D25}"/>
                                            </p:graphicEl>
                                          </p:spTgt>
                                        </p:tgtEl>
                                        <p:attrNameLst>
                                          <p:attrName>style.visibility</p:attrName>
                                        </p:attrNameLst>
                                      </p:cBhvr>
                                      <p:to>
                                        <p:strVal val="visible"/>
                                      </p:to>
                                    </p:set>
                                    <p:anim calcmode="lin" valueType="num">
                                      <p:cBhvr>
                                        <p:cTn id="41" dur="1000" fill="hold"/>
                                        <p:tgtEl>
                                          <p:spTgt spid="4">
                                            <p:graphicEl>
                                              <a:dgm id="{5D054074-17AD-4233-AEEF-3C443C7A9D25}"/>
                                            </p:graphicEl>
                                          </p:spTgt>
                                        </p:tgtEl>
                                        <p:attrNameLst>
                                          <p:attrName>ppt_w</p:attrName>
                                        </p:attrNameLst>
                                      </p:cBhvr>
                                      <p:tavLst>
                                        <p:tav tm="0">
                                          <p:val>
                                            <p:fltVal val="0"/>
                                          </p:val>
                                        </p:tav>
                                        <p:tav tm="100000">
                                          <p:val>
                                            <p:strVal val="#ppt_w"/>
                                          </p:val>
                                        </p:tav>
                                      </p:tavLst>
                                    </p:anim>
                                    <p:anim calcmode="lin" valueType="num">
                                      <p:cBhvr>
                                        <p:cTn id="42" dur="1000" fill="hold"/>
                                        <p:tgtEl>
                                          <p:spTgt spid="4">
                                            <p:graphicEl>
                                              <a:dgm id="{5D054074-17AD-4233-AEEF-3C443C7A9D25}"/>
                                            </p:graphicEl>
                                          </p:spTgt>
                                        </p:tgtEl>
                                        <p:attrNameLst>
                                          <p:attrName>ppt_h</p:attrName>
                                        </p:attrNameLst>
                                      </p:cBhvr>
                                      <p:tavLst>
                                        <p:tav tm="0">
                                          <p:val>
                                            <p:fltVal val="0"/>
                                          </p:val>
                                        </p:tav>
                                        <p:tav tm="100000">
                                          <p:val>
                                            <p:strVal val="#ppt_h"/>
                                          </p:val>
                                        </p:tav>
                                      </p:tavLst>
                                    </p:anim>
                                    <p:anim calcmode="lin" valueType="num">
                                      <p:cBhvr>
                                        <p:cTn id="43" dur="1000" fill="hold"/>
                                        <p:tgtEl>
                                          <p:spTgt spid="4">
                                            <p:graphicEl>
                                              <a:dgm id="{5D054074-17AD-4233-AEEF-3C443C7A9D25}"/>
                                            </p:graphicEl>
                                          </p:spTgt>
                                        </p:tgtEl>
                                        <p:attrNameLst>
                                          <p:attrName>style.rotation</p:attrName>
                                        </p:attrNameLst>
                                      </p:cBhvr>
                                      <p:tavLst>
                                        <p:tav tm="0">
                                          <p:val>
                                            <p:fltVal val="90"/>
                                          </p:val>
                                        </p:tav>
                                        <p:tav tm="100000">
                                          <p:val>
                                            <p:fltVal val="0"/>
                                          </p:val>
                                        </p:tav>
                                      </p:tavLst>
                                    </p:anim>
                                    <p:animEffect transition="in" filter="fade">
                                      <p:cBhvr>
                                        <p:cTn id="44" dur="1000"/>
                                        <p:tgtEl>
                                          <p:spTgt spid="4">
                                            <p:graphicEl>
                                              <a:dgm id="{5D054074-17AD-4233-AEEF-3C443C7A9D25}"/>
                                            </p:graphicEl>
                                          </p:spTgt>
                                        </p:tgtEl>
                                      </p:cBhvr>
                                    </p:animEffect>
                                  </p:childTnLst>
                                </p:cTn>
                              </p:par>
                            </p:childTnLst>
                          </p:cTn>
                        </p:par>
                      </p:childTnLst>
                    </p:cTn>
                  </p:par>
                  <p:par>
                    <p:cTn id="45" fill="hold">
                      <p:stCondLst>
                        <p:cond delay="indefinite"/>
                      </p:stCondLst>
                      <p:childTnLst>
                        <p:par>
                          <p:cTn id="46" fill="hold">
                            <p:stCondLst>
                              <p:cond delay="0"/>
                            </p:stCondLst>
                            <p:childTnLst>
                              <p:par>
                                <p:cTn id="47" presetID="31" presetClass="entr" presetSubtype="0" fill="hold" grpId="0" nodeType="clickEffect">
                                  <p:stCondLst>
                                    <p:cond delay="0"/>
                                  </p:stCondLst>
                                  <p:childTnLst>
                                    <p:set>
                                      <p:cBhvr>
                                        <p:cTn id="48" dur="1" fill="hold">
                                          <p:stCondLst>
                                            <p:cond delay="0"/>
                                          </p:stCondLst>
                                        </p:cTn>
                                        <p:tgtEl>
                                          <p:spTgt spid="4">
                                            <p:graphicEl>
                                              <a:dgm id="{D054150A-FA7F-4053-A320-1BF310F78B77}"/>
                                            </p:graphicEl>
                                          </p:spTgt>
                                        </p:tgtEl>
                                        <p:attrNameLst>
                                          <p:attrName>style.visibility</p:attrName>
                                        </p:attrNameLst>
                                      </p:cBhvr>
                                      <p:to>
                                        <p:strVal val="visible"/>
                                      </p:to>
                                    </p:set>
                                    <p:anim calcmode="lin" valueType="num">
                                      <p:cBhvr>
                                        <p:cTn id="49" dur="1000" fill="hold"/>
                                        <p:tgtEl>
                                          <p:spTgt spid="4">
                                            <p:graphicEl>
                                              <a:dgm id="{D054150A-FA7F-4053-A320-1BF310F78B77}"/>
                                            </p:graphicEl>
                                          </p:spTgt>
                                        </p:tgtEl>
                                        <p:attrNameLst>
                                          <p:attrName>ppt_w</p:attrName>
                                        </p:attrNameLst>
                                      </p:cBhvr>
                                      <p:tavLst>
                                        <p:tav tm="0">
                                          <p:val>
                                            <p:fltVal val="0"/>
                                          </p:val>
                                        </p:tav>
                                        <p:tav tm="100000">
                                          <p:val>
                                            <p:strVal val="#ppt_w"/>
                                          </p:val>
                                        </p:tav>
                                      </p:tavLst>
                                    </p:anim>
                                    <p:anim calcmode="lin" valueType="num">
                                      <p:cBhvr>
                                        <p:cTn id="50" dur="1000" fill="hold"/>
                                        <p:tgtEl>
                                          <p:spTgt spid="4">
                                            <p:graphicEl>
                                              <a:dgm id="{D054150A-FA7F-4053-A320-1BF310F78B77}"/>
                                            </p:graphicEl>
                                          </p:spTgt>
                                        </p:tgtEl>
                                        <p:attrNameLst>
                                          <p:attrName>ppt_h</p:attrName>
                                        </p:attrNameLst>
                                      </p:cBhvr>
                                      <p:tavLst>
                                        <p:tav tm="0">
                                          <p:val>
                                            <p:fltVal val="0"/>
                                          </p:val>
                                        </p:tav>
                                        <p:tav tm="100000">
                                          <p:val>
                                            <p:strVal val="#ppt_h"/>
                                          </p:val>
                                        </p:tav>
                                      </p:tavLst>
                                    </p:anim>
                                    <p:anim calcmode="lin" valueType="num">
                                      <p:cBhvr>
                                        <p:cTn id="51" dur="1000" fill="hold"/>
                                        <p:tgtEl>
                                          <p:spTgt spid="4">
                                            <p:graphicEl>
                                              <a:dgm id="{D054150A-FA7F-4053-A320-1BF310F78B77}"/>
                                            </p:graphicEl>
                                          </p:spTgt>
                                        </p:tgtEl>
                                        <p:attrNameLst>
                                          <p:attrName>style.rotation</p:attrName>
                                        </p:attrNameLst>
                                      </p:cBhvr>
                                      <p:tavLst>
                                        <p:tav tm="0">
                                          <p:val>
                                            <p:fltVal val="90"/>
                                          </p:val>
                                        </p:tav>
                                        <p:tav tm="100000">
                                          <p:val>
                                            <p:fltVal val="0"/>
                                          </p:val>
                                        </p:tav>
                                      </p:tavLst>
                                    </p:anim>
                                    <p:animEffect transition="in" filter="fade">
                                      <p:cBhvr>
                                        <p:cTn id="52" dur="1000"/>
                                        <p:tgtEl>
                                          <p:spTgt spid="4">
                                            <p:graphicEl>
                                              <a:dgm id="{D054150A-FA7F-4053-A320-1BF310F78B77}"/>
                                            </p:graphicEl>
                                          </p:spTgt>
                                        </p:tgtEl>
                                      </p:cBhvr>
                                    </p:animEffect>
                                  </p:childTnLst>
                                </p:cTn>
                              </p:par>
                              <p:par>
                                <p:cTn id="53" presetID="31" presetClass="entr" presetSubtype="0" fill="hold" grpId="0" nodeType="withEffect">
                                  <p:stCondLst>
                                    <p:cond delay="0"/>
                                  </p:stCondLst>
                                  <p:childTnLst>
                                    <p:set>
                                      <p:cBhvr>
                                        <p:cTn id="54" dur="1" fill="hold">
                                          <p:stCondLst>
                                            <p:cond delay="0"/>
                                          </p:stCondLst>
                                        </p:cTn>
                                        <p:tgtEl>
                                          <p:spTgt spid="4">
                                            <p:graphicEl>
                                              <a:dgm id="{607797DB-580C-405D-A0E1-795EB9F2CC36}"/>
                                            </p:graphicEl>
                                          </p:spTgt>
                                        </p:tgtEl>
                                        <p:attrNameLst>
                                          <p:attrName>style.visibility</p:attrName>
                                        </p:attrNameLst>
                                      </p:cBhvr>
                                      <p:to>
                                        <p:strVal val="visible"/>
                                      </p:to>
                                    </p:set>
                                    <p:anim calcmode="lin" valueType="num">
                                      <p:cBhvr>
                                        <p:cTn id="55" dur="1000" fill="hold"/>
                                        <p:tgtEl>
                                          <p:spTgt spid="4">
                                            <p:graphicEl>
                                              <a:dgm id="{607797DB-580C-405D-A0E1-795EB9F2CC36}"/>
                                            </p:graphicEl>
                                          </p:spTgt>
                                        </p:tgtEl>
                                        <p:attrNameLst>
                                          <p:attrName>ppt_w</p:attrName>
                                        </p:attrNameLst>
                                      </p:cBhvr>
                                      <p:tavLst>
                                        <p:tav tm="0">
                                          <p:val>
                                            <p:fltVal val="0"/>
                                          </p:val>
                                        </p:tav>
                                        <p:tav tm="100000">
                                          <p:val>
                                            <p:strVal val="#ppt_w"/>
                                          </p:val>
                                        </p:tav>
                                      </p:tavLst>
                                    </p:anim>
                                    <p:anim calcmode="lin" valueType="num">
                                      <p:cBhvr>
                                        <p:cTn id="56" dur="1000" fill="hold"/>
                                        <p:tgtEl>
                                          <p:spTgt spid="4">
                                            <p:graphicEl>
                                              <a:dgm id="{607797DB-580C-405D-A0E1-795EB9F2CC36}"/>
                                            </p:graphicEl>
                                          </p:spTgt>
                                        </p:tgtEl>
                                        <p:attrNameLst>
                                          <p:attrName>ppt_h</p:attrName>
                                        </p:attrNameLst>
                                      </p:cBhvr>
                                      <p:tavLst>
                                        <p:tav tm="0">
                                          <p:val>
                                            <p:fltVal val="0"/>
                                          </p:val>
                                        </p:tav>
                                        <p:tav tm="100000">
                                          <p:val>
                                            <p:strVal val="#ppt_h"/>
                                          </p:val>
                                        </p:tav>
                                      </p:tavLst>
                                    </p:anim>
                                    <p:anim calcmode="lin" valueType="num">
                                      <p:cBhvr>
                                        <p:cTn id="57" dur="1000" fill="hold"/>
                                        <p:tgtEl>
                                          <p:spTgt spid="4">
                                            <p:graphicEl>
                                              <a:dgm id="{607797DB-580C-405D-A0E1-795EB9F2CC36}"/>
                                            </p:graphicEl>
                                          </p:spTgt>
                                        </p:tgtEl>
                                        <p:attrNameLst>
                                          <p:attrName>style.rotation</p:attrName>
                                        </p:attrNameLst>
                                      </p:cBhvr>
                                      <p:tavLst>
                                        <p:tav tm="0">
                                          <p:val>
                                            <p:fltVal val="90"/>
                                          </p:val>
                                        </p:tav>
                                        <p:tav tm="100000">
                                          <p:val>
                                            <p:fltVal val="0"/>
                                          </p:val>
                                        </p:tav>
                                      </p:tavLst>
                                    </p:anim>
                                    <p:animEffect transition="in" filter="fade">
                                      <p:cBhvr>
                                        <p:cTn id="58" dur="1000"/>
                                        <p:tgtEl>
                                          <p:spTgt spid="4">
                                            <p:graphicEl>
                                              <a:dgm id="{607797DB-580C-405D-A0E1-795EB9F2CC36}"/>
                                            </p:graphicEl>
                                          </p:spTgt>
                                        </p:tgtEl>
                                      </p:cBhvr>
                                    </p:animEffect>
                                  </p:childTnLst>
                                </p:cTn>
                              </p:par>
                            </p:childTnLst>
                          </p:cTn>
                        </p:par>
                      </p:childTnLst>
                    </p:cTn>
                  </p:par>
                  <p:par>
                    <p:cTn id="59" fill="hold">
                      <p:stCondLst>
                        <p:cond delay="indefinite"/>
                      </p:stCondLst>
                      <p:childTnLst>
                        <p:par>
                          <p:cTn id="60" fill="hold">
                            <p:stCondLst>
                              <p:cond delay="0"/>
                            </p:stCondLst>
                            <p:childTnLst>
                              <p:par>
                                <p:cTn id="61" presetID="31" presetClass="entr" presetSubtype="0" fill="hold" grpId="0" nodeType="clickEffect">
                                  <p:stCondLst>
                                    <p:cond delay="0"/>
                                  </p:stCondLst>
                                  <p:childTnLst>
                                    <p:set>
                                      <p:cBhvr>
                                        <p:cTn id="62" dur="1" fill="hold">
                                          <p:stCondLst>
                                            <p:cond delay="0"/>
                                          </p:stCondLst>
                                        </p:cTn>
                                        <p:tgtEl>
                                          <p:spTgt spid="4">
                                            <p:graphicEl>
                                              <a:dgm id="{4E19747D-CF8F-43E5-A35A-E6BC224AA230}"/>
                                            </p:graphicEl>
                                          </p:spTgt>
                                        </p:tgtEl>
                                        <p:attrNameLst>
                                          <p:attrName>style.visibility</p:attrName>
                                        </p:attrNameLst>
                                      </p:cBhvr>
                                      <p:to>
                                        <p:strVal val="visible"/>
                                      </p:to>
                                    </p:set>
                                    <p:anim calcmode="lin" valueType="num">
                                      <p:cBhvr>
                                        <p:cTn id="63" dur="1000" fill="hold"/>
                                        <p:tgtEl>
                                          <p:spTgt spid="4">
                                            <p:graphicEl>
                                              <a:dgm id="{4E19747D-CF8F-43E5-A35A-E6BC224AA230}"/>
                                            </p:graphicEl>
                                          </p:spTgt>
                                        </p:tgtEl>
                                        <p:attrNameLst>
                                          <p:attrName>ppt_w</p:attrName>
                                        </p:attrNameLst>
                                      </p:cBhvr>
                                      <p:tavLst>
                                        <p:tav tm="0">
                                          <p:val>
                                            <p:fltVal val="0"/>
                                          </p:val>
                                        </p:tav>
                                        <p:tav tm="100000">
                                          <p:val>
                                            <p:strVal val="#ppt_w"/>
                                          </p:val>
                                        </p:tav>
                                      </p:tavLst>
                                    </p:anim>
                                    <p:anim calcmode="lin" valueType="num">
                                      <p:cBhvr>
                                        <p:cTn id="64" dur="1000" fill="hold"/>
                                        <p:tgtEl>
                                          <p:spTgt spid="4">
                                            <p:graphicEl>
                                              <a:dgm id="{4E19747D-CF8F-43E5-A35A-E6BC224AA230}"/>
                                            </p:graphicEl>
                                          </p:spTgt>
                                        </p:tgtEl>
                                        <p:attrNameLst>
                                          <p:attrName>ppt_h</p:attrName>
                                        </p:attrNameLst>
                                      </p:cBhvr>
                                      <p:tavLst>
                                        <p:tav tm="0">
                                          <p:val>
                                            <p:fltVal val="0"/>
                                          </p:val>
                                        </p:tav>
                                        <p:tav tm="100000">
                                          <p:val>
                                            <p:strVal val="#ppt_h"/>
                                          </p:val>
                                        </p:tav>
                                      </p:tavLst>
                                    </p:anim>
                                    <p:anim calcmode="lin" valueType="num">
                                      <p:cBhvr>
                                        <p:cTn id="65" dur="1000" fill="hold"/>
                                        <p:tgtEl>
                                          <p:spTgt spid="4">
                                            <p:graphicEl>
                                              <a:dgm id="{4E19747D-CF8F-43E5-A35A-E6BC224AA230}"/>
                                            </p:graphicEl>
                                          </p:spTgt>
                                        </p:tgtEl>
                                        <p:attrNameLst>
                                          <p:attrName>style.rotation</p:attrName>
                                        </p:attrNameLst>
                                      </p:cBhvr>
                                      <p:tavLst>
                                        <p:tav tm="0">
                                          <p:val>
                                            <p:fltVal val="90"/>
                                          </p:val>
                                        </p:tav>
                                        <p:tav tm="100000">
                                          <p:val>
                                            <p:fltVal val="0"/>
                                          </p:val>
                                        </p:tav>
                                      </p:tavLst>
                                    </p:anim>
                                    <p:animEffect transition="in" filter="fade">
                                      <p:cBhvr>
                                        <p:cTn id="66" dur="1000"/>
                                        <p:tgtEl>
                                          <p:spTgt spid="4">
                                            <p:graphicEl>
                                              <a:dgm id="{4E19747D-CF8F-43E5-A35A-E6BC224AA230}"/>
                                            </p:graphicEl>
                                          </p:spTgt>
                                        </p:tgtEl>
                                      </p:cBhvr>
                                    </p:animEffect>
                                  </p:childTnLst>
                                </p:cTn>
                              </p:par>
                              <p:par>
                                <p:cTn id="67" presetID="31" presetClass="entr" presetSubtype="0" fill="hold" grpId="0" nodeType="withEffect">
                                  <p:stCondLst>
                                    <p:cond delay="0"/>
                                  </p:stCondLst>
                                  <p:childTnLst>
                                    <p:set>
                                      <p:cBhvr>
                                        <p:cTn id="68" dur="1" fill="hold">
                                          <p:stCondLst>
                                            <p:cond delay="0"/>
                                          </p:stCondLst>
                                        </p:cTn>
                                        <p:tgtEl>
                                          <p:spTgt spid="4">
                                            <p:graphicEl>
                                              <a:dgm id="{1366B5C5-FC47-4338-B821-CD4A0A7BF2BC}"/>
                                            </p:graphicEl>
                                          </p:spTgt>
                                        </p:tgtEl>
                                        <p:attrNameLst>
                                          <p:attrName>style.visibility</p:attrName>
                                        </p:attrNameLst>
                                      </p:cBhvr>
                                      <p:to>
                                        <p:strVal val="visible"/>
                                      </p:to>
                                    </p:set>
                                    <p:anim calcmode="lin" valueType="num">
                                      <p:cBhvr>
                                        <p:cTn id="69" dur="1000" fill="hold"/>
                                        <p:tgtEl>
                                          <p:spTgt spid="4">
                                            <p:graphicEl>
                                              <a:dgm id="{1366B5C5-FC47-4338-B821-CD4A0A7BF2BC}"/>
                                            </p:graphicEl>
                                          </p:spTgt>
                                        </p:tgtEl>
                                        <p:attrNameLst>
                                          <p:attrName>ppt_w</p:attrName>
                                        </p:attrNameLst>
                                      </p:cBhvr>
                                      <p:tavLst>
                                        <p:tav tm="0">
                                          <p:val>
                                            <p:fltVal val="0"/>
                                          </p:val>
                                        </p:tav>
                                        <p:tav tm="100000">
                                          <p:val>
                                            <p:strVal val="#ppt_w"/>
                                          </p:val>
                                        </p:tav>
                                      </p:tavLst>
                                    </p:anim>
                                    <p:anim calcmode="lin" valueType="num">
                                      <p:cBhvr>
                                        <p:cTn id="70" dur="1000" fill="hold"/>
                                        <p:tgtEl>
                                          <p:spTgt spid="4">
                                            <p:graphicEl>
                                              <a:dgm id="{1366B5C5-FC47-4338-B821-CD4A0A7BF2BC}"/>
                                            </p:graphicEl>
                                          </p:spTgt>
                                        </p:tgtEl>
                                        <p:attrNameLst>
                                          <p:attrName>ppt_h</p:attrName>
                                        </p:attrNameLst>
                                      </p:cBhvr>
                                      <p:tavLst>
                                        <p:tav tm="0">
                                          <p:val>
                                            <p:fltVal val="0"/>
                                          </p:val>
                                        </p:tav>
                                        <p:tav tm="100000">
                                          <p:val>
                                            <p:strVal val="#ppt_h"/>
                                          </p:val>
                                        </p:tav>
                                      </p:tavLst>
                                    </p:anim>
                                    <p:anim calcmode="lin" valueType="num">
                                      <p:cBhvr>
                                        <p:cTn id="71" dur="1000" fill="hold"/>
                                        <p:tgtEl>
                                          <p:spTgt spid="4">
                                            <p:graphicEl>
                                              <a:dgm id="{1366B5C5-FC47-4338-B821-CD4A0A7BF2BC}"/>
                                            </p:graphicEl>
                                          </p:spTgt>
                                        </p:tgtEl>
                                        <p:attrNameLst>
                                          <p:attrName>style.rotation</p:attrName>
                                        </p:attrNameLst>
                                      </p:cBhvr>
                                      <p:tavLst>
                                        <p:tav tm="0">
                                          <p:val>
                                            <p:fltVal val="90"/>
                                          </p:val>
                                        </p:tav>
                                        <p:tav tm="100000">
                                          <p:val>
                                            <p:fltVal val="0"/>
                                          </p:val>
                                        </p:tav>
                                      </p:tavLst>
                                    </p:anim>
                                    <p:animEffect transition="in" filter="fade">
                                      <p:cBhvr>
                                        <p:cTn id="72" dur="1000"/>
                                        <p:tgtEl>
                                          <p:spTgt spid="4">
                                            <p:graphicEl>
                                              <a:dgm id="{1366B5C5-FC47-4338-B821-CD4A0A7BF2BC}"/>
                                            </p:graphicEl>
                                          </p:spTgt>
                                        </p:tgtEl>
                                      </p:cBhvr>
                                    </p:animEffect>
                                  </p:childTnLst>
                                </p:cTn>
                              </p:par>
                            </p:childTnLst>
                          </p:cTn>
                        </p:par>
                      </p:childTnLst>
                    </p:cTn>
                  </p:par>
                  <p:par>
                    <p:cTn id="73" fill="hold">
                      <p:stCondLst>
                        <p:cond delay="indefinite"/>
                      </p:stCondLst>
                      <p:childTnLst>
                        <p:par>
                          <p:cTn id="74" fill="hold">
                            <p:stCondLst>
                              <p:cond delay="0"/>
                            </p:stCondLst>
                            <p:childTnLst>
                              <p:par>
                                <p:cTn id="75" presetID="31" presetClass="entr" presetSubtype="0" fill="hold" grpId="0" nodeType="clickEffect">
                                  <p:stCondLst>
                                    <p:cond delay="0"/>
                                  </p:stCondLst>
                                  <p:childTnLst>
                                    <p:set>
                                      <p:cBhvr>
                                        <p:cTn id="76" dur="1" fill="hold">
                                          <p:stCondLst>
                                            <p:cond delay="0"/>
                                          </p:stCondLst>
                                        </p:cTn>
                                        <p:tgtEl>
                                          <p:spTgt spid="4">
                                            <p:graphicEl>
                                              <a:dgm id="{5A7A9773-959F-4987-9A2D-4E4D8EA486EE}"/>
                                            </p:graphicEl>
                                          </p:spTgt>
                                        </p:tgtEl>
                                        <p:attrNameLst>
                                          <p:attrName>style.visibility</p:attrName>
                                        </p:attrNameLst>
                                      </p:cBhvr>
                                      <p:to>
                                        <p:strVal val="visible"/>
                                      </p:to>
                                    </p:set>
                                    <p:anim calcmode="lin" valueType="num">
                                      <p:cBhvr>
                                        <p:cTn id="77" dur="1000" fill="hold"/>
                                        <p:tgtEl>
                                          <p:spTgt spid="4">
                                            <p:graphicEl>
                                              <a:dgm id="{5A7A9773-959F-4987-9A2D-4E4D8EA486EE}"/>
                                            </p:graphicEl>
                                          </p:spTgt>
                                        </p:tgtEl>
                                        <p:attrNameLst>
                                          <p:attrName>ppt_w</p:attrName>
                                        </p:attrNameLst>
                                      </p:cBhvr>
                                      <p:tavLst>
                                        <p:tav tm="0">
                                          <p:val>
                                            <p:fltVal val="0"/>
                                          </p:val>
                                        </p:tav>
                                        <p:tav tm="100000">
                                          <p:val>
                                            <p:strVal val="#ppt_w"/>
                                          </p:val>
                                        </p:tav>
                                      </p:tavLst>
                                    </p:anim>
                                    <p:anim calcmode="lin" valueType="num">
                                      <p:cBhvr>
                                        <p:cTn id="78" dur="1000" fill="hold"/>
                                        <p:tgtEl>
                                          <p:spTgt spid="4">
                                            <p:graphicEl>
                                              <a:dgm id="{5A7A9773-959F-4987-9A2D-4E4D8EA486EE}"/>
                                            </p:graphicEl>
                                          </p:spTgt>
                                        </p:tgtEl>
                                        <p:attrNameLst>
                                          <p:attrName>ppt_h</p:attrName>
                                        </p:attrNameLst>
                                      </p:cBhvr>
                                      <p:tavLst>
                                        <p:tav tm="0">
                                          <p:val>
                                            <p:fltVal val="0"/>
                                          </p:val>
                                        </p:tav>
                                        <p:tav tm="100000">
                                          <p:val>
                                            <p:strVal val="#ppt_h"/>
                                          </p:val>
                                        </p:tav>
                                      </p:tavLst>
                                    </p:anim>
                                    <p:anim calcmode="lin" valueType="num">
                                      <p:cBhvr>
                                        <p:cTn id="79" dur="1000" fill="hold"/>
                                        <p:tgtEl>
                                          <p:spTgt spid="4">
                                            <p:graphicEl>
                                              <a:dgm id="{5A7A9773-959F-4987-9A2D-4E4D8EA486EE}"/>
                                            </p:graphicEl>
                                          </p:spTgt>
                                        </p:tgtEl>
                                        <p:attrNameLst>
                                          <p:attrName>style.rotation</p:attrName>
                                        </p:attrNameLst>
                                      </p:cBhvr>
                                      <p:tavLst>
                                        <p:tav tm="0">
                                          <p:val>
                                            <p:fltVal val="90"/>
                                          </p:val>
                                        </p:tav>
                                        <p:tav tm="100000">
                                          <p:val>
                                            <p:fltVal val="0"/>
                                          </p:val>
                                        </p:tav>
                                      </p:tavLst>
                                    </p:anim>
                                    <p:animEffect transition="in" filter="fade">
                                      <p:cBhvr>
                                        <p:cTn id="80" dur="1000"/>
                                        <p:tgtEl>
                                          <p:spTgt spid="4">
                                            <p:graphicEl>
                                              <a:dgm id="{5A7A9773-959F-4987-9A2D-4E4D8EA486EE}"/>
                                            </p:graphicEl>
                                          </p:spTgt>
                                        </p:tgtEl>
                                      </p:cBhvr>
                                    </p:animEffect>
                                  </p:childTnLst>
                                </p:cTn>
                              </p:par>
                              <p:par>
                                <p:cTn id="81" presetID="31" presetClass="entr" presetSubtype="0" fill="hold" grpId="0" nodeType="withEffect">
                                  <p:stCondLst>
                                    <p:cond delay="0"/>
                                  </p:stCondLst>
                                  <p:childTnLst>
                                    <p:set>
                                      <p:cBhvr>
                                        <p:cTn id="82" dur="1" fill="hold">
                                          <p:stCondLst>
                                            <p:cond delay="0"/>
                                          </p:stCondLst>
                                        </p:cTn>
                                        <p:tgtEl>
                                          <p:spTgt spid="4">
                                            <p:graphicEl>
                                              <a:dgm id="{609C5029-3DA6-404C-8244-78CC1489E41C}"/>
                                            </p:graphicEl>
                                          </p:spTgt>
                                        </p:tgtEl>
                                        <p:attrNameLst>
                                          <p:attrName>style.visibility</p:attrName>
                                        </p:attrNameLst>
                                      </p:cBhvr>
                                      <p:to>
                                        <p:strVal val="visible"/>
                                      </p:to>
                                    </p:set>
                                    <p:anim calcmode="lin" valueType="num">
                                      <p:cBhvr>
                                        <p:cTn id="83" dur="1000" fill="hold"/>
                                        <p:tgtEl>
                                          <p:spTgt spid="4">
                                            <p:graphicEl>
                                              <a:dgm id="{609C5029-3DA6-404C-8244-78CC1489E41C}"/>
                                            </p:graphicEl>
                                          </p:spTgt>
                                        </p:tgtEl>
                                        <p:attrNameLst>
                                          <p:attrName>ppt_w</p:attrName>
                                        </p:attrNameLst>
                                      </p:cBhvr>
                                      <p:tavLst>
                                        <p:tav tm="0">
                                          <p:val>
                                            <p:fltVal val="0"/>
                                          </p:val>
                                        </p:tav>
                                        <p:tav tm="100000">
                                          <p:val>
                                            <p:strVal val="#ppt_w"/>
                                          </p:val>
                                        </p:tav>
                                      </p:tavLst>
                                    </p:anim>
                                    <p:anim calcmode="lin" valueType="num">
                                      <p:cBhvr>
                                        <p:cTn id="84" dur="1000" fill="hold"/>
                                        <p:tgtEl>
                                          <p:spTgt spid="4">
                                            <p:graphicEl>
                                              <a:dgm id="{609C5029-3DA6-404C-8244-78CC1489E41C}"/>
                                            </p:graphicEl>
                                          </p:spTgt>
                                        </p:tgtEl>
                                        <p:attrNameLst>
                                          <p:attrName>ppt_h</p:attrName>
                                        </p:attrNameLst>
                                      </p:cBhvr>
                                      <p:tavLst>
                                        <p:tav tm="0">
                                          <p:val>
                                            <p:fltVal val="0"/>
                                          </p:val>
                                        </p:tav>
                                        <p:tav tm="100000">
                                          <p:val>
                                            <p:strVal val="#ppt_h"/>
                                          </p:val>
                                        </p:tav>
                                      </p:tavLst>
                                    </p:anim>
                                    <p:anim calcmode="lin" valueType="num">
                                      <p:cBhvr>
                                        <p:cTn id="85" dur="1000" fill="hold"/>
                                        <p:tgtEl>
                                          <p:spTgt spid="4">
                                            <p:graphicEl>
                                              <a:dgm id="{609C5029-3DA6-404C-8244-78CC1489E41C}"/>
                                            </p:graphicEl>
                                          </p:spTgt>
                                        </p:tgtEl>
                                        <p:attrNameLst>
                                          <p:attrName>style.rotation</p:attrName>
                                        </p:attrNameLst>
                                      </p:cBhvr>
                                      <p:tavLst>
                                        <p:tav tm="0">
                                          <p:val>
                                            <p:fltVal val="90"/>
                                          </p:val>
                                        </p:tav>
                                        <p:tav tm="100000">
                                          <p:val>
                                            <p:fltVal val="0"/>
                                          </p:val>
                                        </p:tav>
                                      </p:tavLst>
                                    </p:anim>
                                    <p:animEffect transition="in" filter="fade">
                                      <p:cBhvr>
                                        <p:cTn id="86" dur="1000"/>
                                        <p:tgtEl>
                                          <p:spTgt spid="4">
                                            <p:graphicEl>
                                              <a:dgm id="{609C5029-3DA6-404C-8244-78CC1489E41C}"/>
                                            </p:graphicEl>
                                          </p:spTgt>
                                        </p:tgtEl>
                                      </p:cBhvr>
                                    </p:animEffect>
                                  </p:childTnLst>
                                </p:cTn>
                              </p:par>
                            </p:childTnLst>
                          </p:cTn>
                        </p:par>
                      </p:childTnLst>
                    </p:cTn>
                  </p:par>
                  <p:par>
                    <p:cTn id="87" fill="hold">
                      <p:stCondLst>
                        <p:cond delay="indefinite"/>
                      </p:stCondLst>
                      <p:childTnLst>
                        <p:par>
                          <p:cTn id="88" fill="hold">
                            <p:stCondLst>
                              <p:cond delay="0"/>
                            </p:stCondLst>
                            <p:childTnLst>
                              <p:par>
                                <p:cTn id="89" presetID="31" presetClass="entr" presetSubtype="0" fill="hold" grpId="0" nodeType="clickEffect">
                                  <p:stCondLst>
                                    <p:cond delay="0"/>
                                  </p:stCondLst>
                                  <p:childTnLst>
                                    <p:set>
                                      <p:cBhvr>
                                        <p:cTn id="90" dur="1" fill="hold">
                                          <p:stCondLst>
                                            <p:cond delay="0"/>
                                          </p:stCondLst>
                                        </p:cTn>
                                        <p:tgtEl>
                                          <p:spTgt spid="4">
                                            <p:graphicEl>
                                              <a:dgm id="{8661EB2B-623F-441B-AE46-73E2298F1AC3}"/>
                                            </p:graphicEl>
                                          </p:spTgt>
                                        </p:tgtEl>
                                        <p:attrNameLst>
                                          <p:attrName>style.visibility</p:attrName>
                                        </p:attrNameLst>
                                      </p:cBhvr>
                                      <p:to>
                                        <p:strVal val="visible"/>
                                      </p:to>
                                    </p:set>
                                    <p:anim calcmode="lin" valueType="num">
                                      <p:cBhvr>
                                        <p:cTn id="91" dur="1000" fill="hold"/>
                                        <p:tgtEl>
                                          <p:spTgt spid="4">
                                            <p:graphicEl>
                                              <a:dgm id="{8661EB2B-623F-441B-AE46-73E2298F1AC3}"/>
                                            </p:graphicEl>
                                          </p:spTgt>
                                        </p:tgtEl>
                                        <p:attrNameLst>
                                          <p:attrName>ppt_w</p:attrName>
                                        </p:attrNameLst>
                                      </p:cBhvr>
                                      <p:tavLst>
                                        <p:tav tm="0">
                                          <p:val>
                                            <p:fltVal val="0"/>
                                          </p:val>
                                        </p:tav>
                                        <p:tav tm="100000">
                                          <p:val>
                                            <p:strVal val="#ppt_w"/>
                                          </p:val>
                                        </p:tav>
                                      </p:tavLst>
                                    </p:anim>
                                    <p:anim calcmode="lin" valueType="num">
                                      <p:cBhvr>
                                        <p:cTn id="92" dur="1000" fill="hold"/>
                                        <p:tgtEl>
                                          <p:spTgt spid="4">
                                            <p:graphicEl>
                                              <a:dgm id="{8661EB2B-623F-441B-AE46-73E2298F1AC3}"/>
                                            </p:graphicEl>
                                          </p:spTgt>
                                        </p:tgtEl>
                                        <p:attrNameLst>
                                          <p:attrName>ppt_h</p:attrName>
                                        </p:attrNameLst>
                                      </p:cBhvr>
                                      <p:tavLst>
                                        <p:tav tm="0">
                                          <p:val>
                                            <p:fltVal val="0"/>
                                          </p:val>
                                        </p:tav>
                                        <p:tav tm="100000">
                                          <p:val>
                                            <p:strVal val="#ppt_h"/>
                                          </p:val>
                                        </p:tav>
                                      </p:tavLst>
                                    </p:anim>
                                    <p:anim calcmode="lin" valueType="num">
                                      <p:cBhvr>
                                        <p:cTn id="93" dur="1000" fill="hold"/>
                                        <p:tgtEl>
                                          <p:spTgt spid="4">
                                            <p:graphicEl>
                                              <a:dgm id="{8661EB2B-623F-441B-AE46-73E2298F1AC3}"/>
                                            </p:graphicEl>
                                          </p:spTgt>
                                        </p:tgtEl>
                                        <p:attrNameLst>
                                          <p:attrName>style.rotation</p:attrName>
                                        </p:attrNameLst>
                                      </p:cBhvr>
                                      <p:tavLst>
                                        <p:tav tm="0">
                                          <p:val>
                                            <p:fltVal val="90"/>
                                          </p:val>
                                        </p:tav>
                                        <p:tav tm="100000">
                                          <p:val>
                                            <p:fltVal val="0"/>
                                          </p:val>
                                        </p:tav>
                                      </p:tavLst>
                                    </p:anim>
                                    <p:animEffect transition="in" filter="fade">
                                      <p:cBhvr>
                                        <p:cTn id="94" dur="1000"/>
                                        <p:tgtEl>
                                          <p:spTgt spid="4">
                                            <p:graphicEl>
                                              <a:dgm id="{8661EB2B-623F-441B-AE46-73E2298F1AC3}"/>
                                            </p:graphicEl>
                                          </p:spTgt>
                                        </p:tgtEl>
                                      </p:cBhvr>
                                    </p:animEffect>
                                  </p:childTnLst>
                                </p:cTn>
                              </p:par>
                              <p:par>
                                <p:cTn id="95" presetID="31" presetClass="entr" presetSubtype="0" fill="hold" grpId="0" nodeType="withEffect">
                                  <p:stCondLst>
                                    <p:cond delay="0"/>
                                  </p:stCondLst>
                                  <p:childTnLst>
                                    <p:set>
                                      <p:cBhvr>
                                        <p:cTn id="96" dur="1" fill="hold">
                                          <p:stCondLst>
                                            <p:cond delay="0"/>
                                          </p:stCondLst>
                                        </p:cTn>
                                        <p:tgtEl>
                                          <p:spTgt spid="4">
                                            <p:graphicEl>
                                              <a:dgm id="{91E27F67-7F02-4D5C-A956-BF3827B19DA5}"/>
                                            </p:graphicEl>
                                          </p:spTgt>
                                        </p:tgtEl>
                                        <p:attrNameLst>
                                          <p:attrName>style.visibility</p:attrName>
                                        </p:attrNameLst>
                                      </p:cBhvr>
                                      <p:to>
                                        <p:strVal val="visible"/>
                                      </p:to>
                                    </p:set>
                                    <p:anim calcmode="lin" valueType="num">
                                      <p:cBhvr>
                                        <p:cTn id="97" dur="1000" fill="hold"/>
                                        <p:tgtEl>
                                          <p:spTgt spid="4">
                                            <p:graphicEl>
                                              <a:dgm id="{91E27F67-7F02-4D5C-A956-BF3827B19DA5}"/>
                                            </p:graphicEl>
                                          </p:spTgt>
                                        </p:tgtEl>
                                        <p:attrNameLst>
                                          <p:attrName>ppt_w</p:attrName>
                                        </p:attrNameLst>
                                      </p:cBhvr>
                                      <p:tavLst>
                                        <p:tav tm="0">
                                          <p:val>
                                            <p:fltVal val="0"/>
                                          </p:val>
                                        </p:tav>
                                        <p:tav tm="100000">
                                          <p:val>
                                            <p:strVal val="#ppt_w"/>
                                          </p:val>
                                        </p:tav>
                                      </p:tavLst>
                                    </p:anim>
                                    <p:anim calcmode="lin" valueType="num">
                                      <p:cBhvr>
                                        <p:cTn id="98" dur="1000" fill="hold"/>
                                        <p:tgtEl>
                                          <p:spTgt spid="4">
                                            <p:graphicEl>
                                              <a:dgm id="{91E27F67-7F02-4D5C-A956-BF3827B19DA5}"/>
                                            </p:graphicEl>
                                          </p:spTgt>
                                        </p:tgtEl>
                                        <p:attrNameLst>
                                          <p:attrName>ppt_h</p:attrName>
                                        </p:attrNameLst>
                                      </p:cBhvr>
                                      <p:tavLst>
                                        <p:tav tm="0">
                                          <p:val>
                                            <p:fltVal val="0"/>
                                          </p:val>
                                        </p:tav>
                                        <p:tav tm="100000">
                                          <p:val>
                                            <p:strVal val="#ppt_h"/>
                                          </p:val>
                                        </p:tav>
                                      </p:tavLst>
                                    </p:anim>
                                    <p:anim calcmode="lin" valueType="num">
                                      <p:cBhvr>
                                        <p:cTn id="99" dur="1000" fill="hold"/>
                                        <p:tgtEl>
                                          <p:spTgt spid="4">
                                            <p:graphicEl>
                                              <a:dgm id="{91E27F67-7F02-4D5C-A956-BF3827B19DA5}"/>
                                            </p:graphicEl>
                                          </p:spTgt>
                                        </p:tgtEl>
                                        <p:attrNameLst>
                                          <p:attrName>style.rotation</p:attrName>
                                        </p:attrNameLst>
                                      </p:cBhvr>
                                      <p:tavLst>
                                        <p:tav tm="0">
                                          <p:val>
                                            <p:fltVal val="90"/>
                                          </p:val>
                                        </p:tav>
                                        <p:tav tm="100000">
                                          <p:val>
                                            <p:fltVal val="0"/>
                                          </p:val>
                                        </p:tav>
                                      </p:tavLst>
                                    </p:anim>
                                    <p:animEffect transition="in" filter="fade">
                                      <p:cBhvr>
                                        <p:cTn id="100" dur="1000"/>
                                        <p:tgtEl>
                                          <p:spTgt spid="4">
                                            <p:graphicEl>
                                              <a:dgm id="{91E27F67-7F02-4D5C-A956-BF3827B19DA5}"/>
                                            </p:graphicEl>
                                          </p:spTgt>
                                        </p:tgtEl>
                                      </p:cBhvr>
                                    </p:animEffect>
                                  </p:childTnLst>
                                </p:cTn>
                              </p:par>
                            </p:childTnLst>
                          </p:cTn>
                        </p:par>
                      </p:childTnLst>
                    </p:cTn>
                  </p:par>
                  <p:par>
                    <p:cTn id="101" fill="hold">
                      <p:stCondLst>
                        <p:cond delay="indefinite"/>
                      </p:stCondLst>
                      <p:childTnLst>
                        <p:par>
                          <p:cTn id="102" fill="hold">
                            <p:stCondLst>
                              <p:cond delay="0"/>
                            </p:stCondLst>
                            <p:childTnLst>
                              <p:par>
                                <p:cTn id="103" presetID="2" presetClass="entr" presetSubtype="4" fill="hold" nodeType="clickEffect">
                                  <p:stCondLst>
                                    <p:cond delay="0"/>
                                  </p:stCondLst>
                                  <p:childTnLst>
                                    <p:set>
                                      <p:cBhvr>
                                        <p:cTn id="104" dur="1" fill="hold">
                                          <p:stCondLst>
                                            <p:cond delay="0"/>
                                          </p:stCondLst>
                                        </p:cTn>
                                        <p:tgtEl>
                                          <p:spTgt spid="5"/>
                                        </p:tgtEl>
                                        <p:attrNameLst>
                                          <p:attrName>style.visibility</p:attrName>
                                        </p:attrNameLst>
                                      </p:cBhvr>
                                      <p:to>
                                        <p:strVal val="visible"/>
                                      </p:to>
                                    </p:set>
                                    <p:anim calcmode="lin" valueType="num">
                                      <p:cBhvr additive="base">
                                        <p:cTn id="105" dur="500" fill="hold"/>
                                        <p:tgtEl>
                                          <p:spTgt spid="5"/>
                                        </p:tgtEl>
                                        <p:attrNameLst>
                                          <p:attrName>ppt_x</p:attrName>
                                        </p:attrNameLst>
                                      </p:cBhvr>
                                      <p:tavLst>
                                        <p:tav tm="0">
                                          <p:val>
                                            <p:strVal val="#ppt_x"/>
                                          </p:val>
                                        </p:tav>
                                        <p:tav tm="100000">
                                          <p:val>
                                            <p:strVal val="#ppt_x"/>
                                          </p:val>
                                        </p:tav>
                                      </p:tavLst>
                                    </p:anim>
                                    <p:anim calcmode="lin" valueType="num">
                                      <p:cBhvr additive="base">
                                        <p:cTn id="106"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Graphic spid="4" grpId="0">
        <p:bldSub>
          <a:bldDgm bld="one"/>
        </p:bldSub>
      </p:bldGraphic>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solidFill>
            <a:schemeClr val="accent4">
              <a:lumMod val="40000"/>
              <a:lumOff val="60000"/>
            </a:schemeClr>
          </a:solidFill>
        </p:spPr>
        <p:txBody>
          <a:bodyPr/>
          <a:lstStyle/>
          <a:p>
            <a:pPr algn="ctr"/>
            <a:r>
              <a:rPr lang="es-CR" sz="4000" dirty="0" smtClean="0">
                <a:solidFill>
                  <a:schemeClr val="tx1"/>
                </a:solidFill>
              </a:rPr>
              <a:t>¿Por Qué Analizar Las Políticas Públicas? </a:t>
            </a:r>
            <a:endParaRPr lang="es-MX" sz="4000" dirty="0">
              <a:solidFill>
                <a:schemeClr val="tx1"/>
              </a:solidFill>
            </a:endParaRPr>
          </a:p>
        </p:txBody>
      </p:sp>
      <p:graphicFrame>
        <p:nvGraphicFramePr>
          <p:cNvPr id="4" name="3 Marcador de contenido"/>
          <p:cNvGraphicFramePr>
            <a:graphicFrameLocks noGrp="1"/>
          </p:cNvGraphicFramePr>
          <p:nvPr>
            <p:ph idx="1"/>
            <p:extLst>
              <p:ext uri="{D42A27DB-BD31-4B8C-83A1-F6EECF244321}">
                <p14:modId xmlns:p14="http://schemas.microsoft.com/office/powerpoint/2010/main" val="2924018594"/>
              </p:ext>
            </p:extLst>
          </p:nvPr>
        </p:nvGraphicFramePr>
        <p:xfrm>
          <a:off x="457200" y="1600200"/>
          <a:ext cx="7620000" cy="4800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014942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0-#ppt_w/2"/>
                                          </p:val>
                                        </p:tav>
                                        <p:tav tm="100000">
                                          <p:val>
                                            <p:strVal val="#ppt_x"/>
                                          </p:val>
                                        </p:tav>
                                      </p:tavLst>
                                    </p:anim>
                                    <p:anim calcmode="lin" valueType="num">
                                      <p:cBhvr additive="base">
                                        <p:cTn id="14"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Graphic spid="4" grpId="0">
        <p:bldAsOne/>
      </p:bldGraphic>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sz="4000" b="1" dirty="0">
                <a:solidFill>
                  <a:schemeClr val="tx1"/>
                </a:solidFill>
              </a:rPr>
              <a:t>Riesgos de las Políticas Públicas.</a:t>
            </a:r>
            <a:endParaRPr lang="es-MX" sz="4000" dirty="0"/>
          </a:p>
        </p:txBody>
      </p:sp>
      <p:graphicFrame>
        <p:nvGraphicFramePr>
          <p:cNvPr id="4" name="3 Marcador de contenido"/>
          <p:cNvGraphicFramePr>
            <a:graphicFrameLocks noGrp="1"/>
          </p:cNvGraphicFramePr>
          <p:nvPr>
            <p:ph idx="1"/>
            <p:extLst>
              <p:ext uri="{D42A27DB-BD31-4B8C-83A1-F6EECF244321}">
                <p14:modId xmlns:p14="http://schemas.microsoft.com/office/powerpoint/2010/main" val="3015815203"/>
              </p:ext>
            </p:extLst>
          </p:nvPr>
        </p:nvGraphicFramePr>
        <p:xfrm>
          <a:off x="457200" y="1600200"/>
          <a:ext cx="7620000" cy="4800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355133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1" presetClass="entr" presetSubtype="0" fill="hold" grpId="0" nodeType="clickEffect">
                                  <p:stCondLst>
                                    <p:cond delay="0"/>
                                  </p:stCondLst>
                                  <p:childTnLst>
                                    <p:set>
                                      <p:cBhvr>
                                        <p:cTn id="12" dur="1" fill="hold">
                                          <p:stCondLst>
                                            <p:cond delay="0"/>
                                          </p:stCondLst>
                                        </p:cTn>
                                        <p:tgtEl>
                                          <p:spTgt spid="4">
                                            <p:graphicEl>
                                              <a:dgm id="{18EC230B-8EF6-4686-90C0-6A9F20CB6A5B}"/>
                                            </p:graphicEl>
                                          </p:spTgt>
                                        </p:tgtEl>
                                        <p:attrNameLst>
                                          <p:attrName>style.visibility</p:attrName>
                                        </p:attrNameLst>
                                      </p:cBhvr>
                                      <p:to>
                                        <p:strVal val="visible"/>
                                      </p:to>
                                    </p:set>
                                    <p:anim calcmode="lin" valueType="num">
                                      <p:cBhvr>
                                        <p:cTn id="13" dur="1000" fill="hold"/>
                                        <p:tgtEl>
                                          <p:spTgt spid="4">
                                            <p:graphicEl>
                                              <a:dgm id="{18EC230B-8EF6-4686-90C0-6A9F20CB6A5B}"/>
                                            </p:graphicEl>
                                          </p:spTgt>
                                        </p:tgtEl>
                                        <p:attrNameLst>
                                          <p:attrName>ppt_w</p:attrName>
                                        </p:attrNameLst>
                                      </p:cBhvr>
                                      <p:tavLst>
                                        <p:tav tm="0">
                                          <p:val>
                                            <p:fltVal val="0"/>
                                          </p:val>
                                        </p:tav>
                                        <p:tav tm="100000">
                                          <p:val>
                                            <p:strVal val="#ppt_w"/>
                                          </p:val>
                                        </p:tav>
                                      </p:tavLst>
                                    </p:anim>
                                    <p:anim calcmode="lin" valueType="num">
                                      <p:cBhvr>
                                        <p:cTn id="14" dur="1000" fill="hold"/>
                                        <p:tgtEl>
                                          <p:spTgt spid="4">
                                            <p:graphicEl>
                                              <a:dgm id="{18EC230B-8EF6-4686-90C0-6A9F20CB6A5B}"/>
                                            </p:graphicEl>
                                          </p:spTgt>
                                        </p:tgtEl>
                                        <p:attrNameLst>
                                          <p:attrName>ppt_h</p:attrName>
                                        </p:attrNameLst>
                                      </p:cBhvr>
                                      <p:tavLst>
                                        <p:tav tm="0">
                                          <p:val>
                                            <p:fltVal val="0"/>
                                          </p:val>
                                        </p:tav>
                                        <p:tav tm="100000">
                                          <p:val>
                                            <p:strVal val="#ppt_h"/>
                                          </p:val>
                                        </p:tav>
                                      </p:tavLst>
                                    </p:anim>
                                    <p:anim calcmode="lin" valueType="num">
                                      <p:cBhvr>
                                        <p:cTn id="15" dur="1000" fill="hold"/>
                                        <p:tgtEl>
                                          <p:spTgt spid="4">
                                            <p:graphicEl>
                                              <a:dgm id="{18EC230B-8EF6-4686-90C0-6A9F20CB6A5B}"/>
                                            </p:graphicEl>
                                          </p:spTgt>
                                        </p:tgtEl>
                                        <p:attrNameLst>
                                          <p:attrName>style.rotation</p:attrName>
                                        </p:attrNameLst>
                                      </p:cBhvr>
                                      <p:tavLst>
                                        <p:tav tm="0">
                                          <p:val>
                                            <p:fltVal val="90"/>
                                          </p:val>
                                        </p:tav>
                                        <p:tav tm="100000">
                                          <p:val>
                                            <p:fltVal val="0"/>
                                          </p:val>
                                        </p:tav>
                                      </p:tavLst>
                                    </p:anim>
                                    <p:animEffect transition="in" filter="fade">
                                      <p:cBhvr>
                                        <p:cTn id="16" dur="1000"/>
                                        <p:tgtEl>
                                          <p:spTgt spid="4">
                                            <p:graphicEl>
                                              <a:dgm id="{18EC230B-8EF6-4686-90C0-6A9F20CB6A5B}"/>
                                            </p:graphicEl>
                                          </p:spTgt>
                                        </p:tgtEl>
                                      </p:cBhvr>
                                    </p:animEffect>
                                  </p:childTnLst>
                                </p:cTn>
                              </p:par>
                            </p:childTnLst>
                          </p:cTn>
                        </p:par>
                      </p:childTnLst>
                    </p:cTn>
                  </p:par>
                  <p:par>
                    <p:cTn id="17" fill="hold">
                      <p:stCondLst>
                        <p:cond delay="indefinite"/>
                      </p:stCondLst>
                      <p:childTnLst>
                        <p:par>
                          <p:cTn id="18" fill="hold">
                            <p:stCondLst>
                              <p:cond delay="0"/>
                            </p:stCondLst>
                            <p:childTnLst>
                              <p:par>
                                <p:cTn id="19" presetID="31" presetClass="entr" presetSubtype="0" fill="hold" grpId="0" nodeType="clickEffect">
                                  <p:stCondLst>
                                    <p:cond delay="0"/>
                                  </p:stCondLst>
                                  <p:childTnLst>
                                    <p:set>
                                      <p:cBhvr>
                                        <p:cTn id="20" dur="1" fill="hold">
                                          <p:stCondLst>
                                            <p:cond delay="0"/>
                                          </p:stCondLst>
                                        </p:cTn>
                                        <p:tgtEl>
                                          <p:spTgt spid="4">
                                            <p:graphicEl>
                                              <a:dgm id="{24024A3C-1393-473E-ACDF-6DC722AF1B56}"/>
                                            </p:graphicEl>
                                          </p:spTgt>
                                        </p:tgtEl>
                                        <p:attrNameLst>
                                          <p:attrName>style.visibility</p:attrName>
                                        </p:attrNameLst>
                                      </p:cBhvr>
                                      <p:to>
                                        <p:strVal val="visible"/>
                                      </p:to>
                                    </p:set>
                                    <p:anim calcmode="lin" valueType="num">
                                      <p:cBhvr>
                                        <p:cTn id="21" dur="1000" fill="hold"/>
                                        <p:tgtEl>
                                          <p:spTgt spid="4">
                                            <p:graphicEl>
                                              <a:dgm id="{24024A3C-1393-473E-ACDF-6DC722AF1B56}"/>
                                            </p:graphicEl>
                                          </p:spTgt>
                                        </p:tgtEl>
                                        <p:attrNameLst>
                                          <p:attrName>ppt_w</p:attrName>
                                        </p:attrNameLst>
                                      </p:cBhvr>
                                      <p:tavLst>
                                        <p:tav tm="0">
                                          <p:val>
                                            <p:fltVal val="0"/>
                                          </p:val>
                                        </p:tav>
                                        <p:tav tm="100000">
                                          <p:val>
                                            <p:strVal val="#ppt_w"/>
                                          </p:val>
                                        </p:tav>
                                      </p:tavLst>
                                    </p:anim>
                                    <p:anim calcmode="lin" valueType="num">
                                      <p:cBhvr>
                                        <p:cTn id="22" dur="1000" fill="hold"/>
                                        <p:tgtEl>
                                          <p:spTgt spid="4">
                                            <p:graphicEl>
                                              <a:dgm id="{24024A3C-1393-473E-ACDF-6DC722AF1B56}"/>
                                            </p:graphicEl>
                                          </p:spTgt>
                                        </p:tgtEl>
                                        <p:attrNameLst>
                                          <p:attrName>ppt_h</p:attrName>
                                        </p:attrNameLst>
                                      </p:cBhvr>
                                      <p:tavLst>
                                        <p:tav tm="0">
                                          <p:val>
                                            <p:fltVal val="0"/>
                                          </p:val>
                                        </p:tav>
                                        <p:tav tm="100000">
                                          <p:val>
                                            <p:strVal val="#ppt_h"/>
                                          </p:val>
                                        </p:tav>
                                      </p:tavLst>
                                    </p:anim>
                                    <p:anim calcmode="lin" valueType="num">
                                      <p:cBhvr>
                                        <p:cTn id="23" dur="1000" fill="hold"/>
                                        <p:tgtEl>
                                          <p:spTgt spid="4">
                                            <p:graphicEl>
                                              <a:dgm id="{24024A3C-1393-473E-ACDF-6DC722AF1B56}"/>
                                            </p:graphicEl>
                                          </p:spTgt>
                                        </p:tgtEl>
                                        <p:attrNameLst>
                                          <p:attrName>style.rotation</p:attrName>
                                        </p:attrNameLst>
                                      </p:cBhvr>
                                      <p:tavLst>
                                        <p:tav tm="0">
                                          <p:val>
                                            <p:fltVal val="90"/>
                                          </p:val>
                                        </p:tav>
                                        <p:tav tm="100000">
                                          <p:val>
                                            <p:fltVal val="0"/>
                                          </p:val>
                                        </p:tav>
                                      </p:tavLst>
                                    </p:anim>
                                    <p:animEffect transition="in" filter="fade">
                                      <p:cBhvr>
                                        <p:cTn id="24" dur="1000"/>
                                        <p:tgtEl>
                                          <p:spTgt spid="4">
                                            <p:graphicEl>
                                              <a:dgm id="{24024A3C-1393-473E-ACDF-6DC722AF1B56}"/>
                                            </p:graphicEl>
                                          </p:spTgt>
                                        </p:tgtEl>
                                      </p:cBhvr>
                                    </p:animEffect>
                                  </p:childTnLst>
                                </p:cTn>
                              </p:par>
                              <p:par>
                                <p:cTn id="25" presetID="31" presetClass="entr" presetSubtype="0" fill="hold" grpId="0" nodeType="withEffect">
                                  <p:stCondLst>
                                    <p:cond delay="0"/>
                                  </p:stCondLst>
                                  <p:childTnLst>
                                    <p:set>
                                      <p:cBhvr>
                                        <p:cTn id="26" dur="1" fill="hold">
                                          <p:stCondLst>
                                            <p:cond delay="0"/>
                                          </p:stCondLst>
                                        </p:cTn>
                                        <p:tgtEl>
                                          <p:spTgt spid="4">
                                            <p:graphicEl>
                                              <a:dgm id="{3859DB98-5EEA-4877-86E4-886469B89982}"/>
                                            </p:graphicEl>
                                          </p:spTgt>
                                        </p:tgtEl>
                                        <p:attrNameLst>
                                          <p:attrName>style.visibility</p:attrName>
                                        </p:attrNameLst>
                                      </p:cBhvr>
                                      <p:to>
                                        <p:strVal val="visible"/>
                                      </p:to>
                                    </p:set>
                                    <p:anim calcmode="lin" valueType="num">
                                      <p:cBhvr>
                                        <p:cTn id="27" dur="1000" fill="hold"/>
                                        <p:tgtEl>
                                          <p:spTgt spid="4">
                                            <p:graphicEl>
                                              <a:dgm id="{3859DB98-5EEA-4877-86E4-886469B89982}"/>
                                            </p:graphicEl>
                                          </p:spTgt>
                                        </p:tgtEl>
                                        <p:attrNameLst>
                                          <p:attrName>ppt_w</p:attrName>
                                        </p:attrNameLst>
                                      </p:cBhvr>
                                      <p:tavLst>
                                        <p:tav tm="0">
                                          <p:val>
                                            <p:fltVal val="0"/>
                                          </p:val>
                                        </p:tav>
                                        <p:tav tm="100000">
                                          <p:val>
                                            <p:strVal val="#ppt_w"/>
                                          </p:val>
                                        </p:tav>
                                      </p:tavLst>
                                    </p:anim>
                                    <p:anim calcmode="lin" valueType="num">
                                      <p:cBhvr>
                                        <p:cTn id="28" dur="1000" fill="hold"/>
                                        <p:tgtEl>
                                          <p:spTgt spid="4">
                                            <p:graphicEl>
                                              <a:dgm id="{3859DB98-5EEA-4877-86E4-886469B89982}"/>
                                            </p:graphicEl>
                                          </p:spTgt>
                                        </p:tgtEl>
                                        <p:attrNameLst>
                                          <p:attrName>ppt_h</p:attrName>
                                        </p:attrNameLst>
                                      </p:cBhvr>
                                      <p:tavLst>
                                        <p:tav tm="0">
                                          <p:val>
                                            <p:fltVal val="0"/>
                                          </p:val>
                                        </p:tav>
                                        <p:tav tm="100000">
                                          <p:val>
                                            <p:strVal val="#ppt_h"/>
                                          </p:val>
                                        </p:tav>
                                      </p:tavLst>
                                    </p:anim>
                                    <p:anim calcmode="lin" valueType="num">
                                      <p:cBhvr>
                                        <p:cTn id="29" dur="1000" fill="hold"/>
                                        <p:tgtEl>
                                          <p:spTgt spid="4">
                                            <p:graphicEl>
                                              <a:dgm id="{3859DB98-5EEA-4877-86E4-886469B89982}"/>
                                            </p:graphicEl>
                                          </p:spTgt>
                                        </p:tgtEl>
                                        <p:attrNameLst>
                                          <p:attrName>style.rotation</p:attrName>
                                        </p:attrNameLst>
                                      </p:cBhvr>
                                      <p:tavLst>
                                        <p:tav tm="0">
                                          <p:val>
                                            <p:fltVal val="90"/>
                                          </p:val>
                                        </p:tav>
                                        <p:tav tm="100000">
                                          <p:val>
                                            <p:fltVal val="0"/>
                                          </p:val>
                                        </p:tav>
                                      </p:tavLst>
                                    </p:anim>
                                    <p:animEffect transition="in" filter="fade">
                                      <p:cBhvr>
                                        <p:cTn id="30" dur="1000"/>
                                        <p:tgtEl>
                                          <p:spTgt spid="4">
                                            <p:graphicEl>
                                              <a:dgm id="{3859DB98-5EEA-4877-86E4-886469B89982}"/>
                                            </p:graphicEl>
                                          </p:spTgt>
                                        </p:tgtEl>
                                      </p:cBhvr>
                                    </p:animEffect>
                                  </p:childTnLst>
                                </p:cTn>
                              </p:par>
                            </p:childTnLst>
                          </p:cTn>
                        </p:par>
                      </p:childTnLst>
                    </p:cTn>
                  </p:par>
                  <p:par>
                    <p:cTn id="31" fill="hold">
                      <p:stCondLst>
                        <p:cond delay="indefinite"/>
                      </p:stCondLst>
                      <p:childTnLst>
                        <p:par>
                          <p:cTn id="32" fill="hold">
                            <p:stCondLst>
                              <p:cond delay="0"/>
                            </p:stCondLst>
                            <p:childTnLst>
                              <p:par>
                                <p:cTn id="33" presetID="31" presetClass="entr" presetSubtype="0" fill="hold" grpId="0" nodeType="clickEffect">
                                  <p:stCondLst>
                                    <p:cond delay="0"/>
                                  </p:stCondLst>
                                  <p:childTnLst>
                                    <p:set>
                                      <p:cBhvr>
                                        <p:cTn id="34" dur="1" fill="hold">
                                          <p:stCondLst>
                                            <p:cond delay="0"/>
                                          </p:stCondLst>
                                        </p:cTn>
                                        <p:tgtEl>
                                          <p:spTgt spid="4">
                                            <p:graphicEl>
                                              <a:dgm id="{0D5F2508-6571-4678-9D91-A0DDDAF8CC74}"/>
                                            </p:graphicEl>
                                          </p:spTgt>
                                        </p:tgtEl>
                                        <p:attrNameLst>
                                          <p:attrName>style.visibility</p:attrName>
                                        </p:attrNameLst>
                                      </p:cBhvr>
                                      <p:to>
                                        <p:strVal val="visible"/>
                                      </p:to>
                                    </p:set>
                                    <p:anim calcmode="lin" valueType="num">
                                      <p:cBhvr>
                                        <p:cTn id="35" dur="1000" fill="hold"/>
                                        <p:tgtEl>
                                          <p:spTgt spid="4">
                                            <p:graphicEl>
                                              <a:dgm id="{0D5F2508-6571-4678-9D91-A0DDDAF8CC74}"/>
                                            </p:graphicEl>
                                          </p:spTgt>
                                        </p:tgtEl>
                                        <p:attrNameLst>
                                          <p:attrName>ppt_w</p:attrName>
                                        </p:attrNameLst>
                                      </p:cBhvr>
                                      <p:tavLst>
                                        <p:tav tm="0">
                                          <p:val>
                                            <p:fltVal val="0"/>
                                          </p:val>
                                        </p:tav>
                                        <p:tav tm="100000">
                                          <p:val>
                                            <p:strVal val="#ppt_w"/>
                                          </p:val>
                                        </p:tav>
                                      </p:tavLst>
                                    </p:anim>
                                    <p:anim calcmode="lin" valueType="num">
                                      <p:cBhvr>
                                        <p:cTn id="36" dur="1000" fill="hold"/>
                                        <p:tgtEl>
                                          <p:spTgt spid="4">
                                            <p:graphicEl>
                                              <a:dgm id="{0D5F2508-6571-4678-9D91-A0DDDAF8CC74}"/>
                                            </p:graphicEl>
                                          </p:spTgt>
                                        </p:tgtEl>
                                        <p:attrNameLst>
                                          <p:attrName>ppt_h</p:attrName>
                                        </p:attrNameLst>
                                      </p:cBhvr>
                                      <p:tavLst>
                                        <p:tav tm="0">
                                          <p:val>
                                            <p:fltVal val="0"/>
                                          </p:val>
                                        </p:tav>
                                        <p:tav tm="100000">
                                          <p:val>
                                            <p:strVal val="#ppt_h"/>
                                          </p:val>
                                        </p:tav>
                                      </p:tavLst>
                                    </p:anim>
                                    <p:anim calcmode="lin" valueType="num">
                                      <p:cBhvr>
                                        <p:cTn id="37" dur="1000" fill="hold"/>
                                        <p:tgtEl>
                                          <p:spTgt spid="4">
                                            <p:graphicEl>
                                              <a:dgm id="{0D5F2508-6571-4678-9D91-A0DDDAF8CC74}"/>
                                            </p:graphicEl>
                                          </p:spTgt>
                                        </p:tgtEl>
                                        <p:attrNameLst>
                                          <p:attrName>style.rotation</p:attrName>
                                        </p:attrNameLst>
                                      </p:cBhvr>
                                      <p:tavLst>
                                        <p:tav tm="0">
                                          <p:val>
                                            <p:fltVal val="90"/>
                                          </p:val>
                                        </p:tav>
                                        <p:tav tm="100000">
                                          <p:val>
                                            <p:fltVal val="0"/>
                                          </p:val>
                                        </p:tav>
                                      </p:tavLst>
                                    </p:anim>
                                    <p:animEffect transition="in" filter="fade">
                                      <p:cBhvr>
                                        <p:cTn id="38" dur="1000"/>
                                        <p:tgtEl>
                                          <p:spTgt spid="4">
                                            <p:graphicEl>
                                              <a:dgm id="{0D5F2508-6571-4678-9D91-A0DDDAF8CC74}"/>
                                            </p:graphicEl>
                                          </p:spTgt>
                                        </p:tgtEl>
                                      </p:cBhvr>
                                    </p:animEffect>
                                  </p:childTnLst>
                                </p:cTn>
                              </p:par>
                              <p:par>
                                <p:cTn id="39" presetID="31" presetClass="entr" presetSubtype="0" fill="hold" grpId="0" nodeType="withEffect">
                                  <p:stCondLst>
                                    <p:cond delay="0"/>
                                  </p:stCondLst>
                                  <p:childTnLst>
                                    <p:set>
                                      <p:cBhvr>
                                        <p:cTn id="40" dur="1" fill="hold">
                                          <p:stCondLst>
                                            <p:cond delay="0"/>
                                          </p:stCondLst>
                                        </p:cTn>
                                        <p:tgtEl>
                                          <p:spTgt spid="4">
                                            <p:graphicEl>
                                              <a:dgm id="{B95F8B01-5DE3-46D4-9218-BE3229DA1D25}"/>
                                            </p:graphicEl>
                                          </p:spTgt>
                                        </p:tgtEl>
                                        <p:attrNameLst>
                                          <p:attrName>style.visibility</p:attrName>
                                        </p:attrNameLst>
                                      </p:cBhvr>
                                      <p:to>
                                        <p:strVal val="visible"/>
                                      </p:to>
                                    </p:set>
                                    <p:anim calcmode="lin" valueType="num">
                                      <p:cBhvr>
                                        <p:cTn id="41" dur="1000" fill="hold"/>
                                        <p:tgtEl>
                                          <p:spTgt spid="4">
                                            <p:graphicEl>
                                              <a:dgm id="{B95F8B01-5DE3-46D4-9218-BE3229DA1D25}"/>
                                            </p:graphicEl>
                                          </p:spTgt>
                                        </p:tgtEl>
                                        <p:attrNameLst>
                                          <p:attrName>ppt_w</p:attrName>
                                        </p:attrNameLst>
                                      </p:cBhvr>
                                      <p:tavLst>
                                        <p:tav tm="0">
                                          <p:val>
                                            <p:fltVal val="0"/>
                                          </p:val>
                                        </p:tav>
                                        <p:tav tm="100000">
                                          <p:val>
                                            <p:strVal val="#ppt_w"/>
                                          </p:val>
                                        </p:tav>
                                      </p:tavLst>
                                    </p:anim>
                                    <p:anim calcmode="lin" valueType="num">
                                      <p:cBhvr>
                                        <p:cTn id="42" dur="1000" fill="hold"/>
                                        <p:tgtEl>
                                          <p:spTgt spid="4">
                                            <p:graphicEl>
                                              <a:dgm id="{B95F8B01-5DE3-46D4-9218-BE3229DA1D25}"/>
                                            </p:graphicEl>
                                          </p:spTgt>
                                        </p:tgtEl>
                                        <p:attrNameLst>
                                          <p:attrName>ppt_h</p:attrName>
                                        </p:attrNameLst>
                                      </p:cBhvr>
                                      <p:tavLst>
                                        <p:tav tm="0">
                                          <p:val>
                                            <p:fltVal val="0"/>
                                          </p:val>
                                        </p:tav>
                                        <p:tav tm="100000">
                                          <p:val>
                                            <p:strVal val="#ppt_h"/>
                                          </p:val>
                                        </p:tav>
                                      </p:tavLst>
                                    </p:anim>
                                    <p:anim calcmode="lin" valueType="num">
                                      <p:cBhvr>
                                        <p:cTn id="43" dur="1000" fill="hold"/>
                                        <p:tgtEl>
                                          <p:spTgt spid="4">
                                            <p:graphicEl>
                                              <a:dgm id="{B95F8B01-5DE3-46D4-9218-BE3229DA1D25}"/>
                                            </p:graphicEl>
                                          </p:spTgt>
                                        </p:tgtEl>
                                        <p:attrNameLst>
                                          <p:attrName>style.rotation</p:attrName>
                                        </p:attrNameLst>
                                      </p:cBhvr>
                                      <p:tavLst>
                                        <p:tav tm="0">
                                          <p:val>
                                            <p:fltVal val="90"/>
                                          </p:val>
                                        </p:tav>
                                        <p:tav tm="100000">
                                          <p:val>
                                            <p:fltVal val="0"/>
                                          </p:val>
                                        </p:tav>
                                      </p:tavLst>
                                    </p:anim>
                                    <p:animEffect transition="in" filter="fade">
                                      <p:cBhvr>
                                        <p:cTn id="44" dur="1000"/>
                                        <p:tgtEl>
                                          <p:spTgt spid="4">
                                            <p:graphicEl>
                                              <a:dgm id="{B95F8B01-5DE3-46D4-9218-BE3229DA1D25}"/>
                                            </p:graphicEl>
                                          </p:spTgt>
                                        </p:tgtEl>
                                      </p:cBhvr>
                                    </p:animEffect>
                                  </p:childTnLst>
                                </p:cTn>
                              </p:par>
                            </p:childTnLst>
                          </p:cTn>
                        </p:par>
                      </p:childTnLst>
                    </p:cTn>
                  </p:par>
                  <p:par>
                    <p:cTn id="45" fill="hold">
                      <p:stCondLst>
                        <p:cond delay="indefinite"/>
                      </p:stCondLst>
                      <p:childTnLst>
                        <p:par>
                          <p:cTn id="46" fill="hold">
                            <p:stCondLst>
                              <p:cond delay="0"/>
                            </p:stCondLst>
                            <p:childTnLst>
                              <p:par>
                                <p:cTn id="47" presetID="31" presetClass="entr" presetSubtype="0" fill="hold" grpId="0" nodeType="clickEffect">
                                  <p:stCondLst>
                                    <p:cond delay="0"/>
                                  </p:stCondLst>
                                  <p:childTnLst>
                                    <p:set>
                                      <p:cBhvr>
                                        <p:cTn id="48" dur="1" fill="hold">
                                          <p:stCondLst>
                                            <p:cond delay="0"/>
                                          </p:stCondLst>
                                        </p:cTn>
                                        <p:tgtEl>
                                          <p:spTgt spid="4">
                                            <p:graphicEl>
                                              <a:dgm id="{754644A9-C6F8-44DD-8441-AEB32F9ECED5}"/>
                                            </p:graphicEl>
                                          </p:spTgt>
                                        </p:tgtEl>
                                        <p:attrNameLst>
                                          <p:attrName>style.visibility</p:attrName>
                                        </p:attrNameLst>
                                      </p:cBhvr>
                                      <p:to>
                                        <p:strVal val="visible"/>
                                      </p:to>
                                    </p:set>
                                    <p:anim calcmode="lin" valueType="num">
                                      <p:cBhvr>
                                        <p:cTn id="49" dur="1000" fill="hold"/>
                                        <p:tgtEl>
                                          <p:spTgt spid="4">
                                            <p:graphicEl>
                                              <a:dgm id="{754644A9-C6F8-44DD-8441-AEB32F9ECED5}"/>
                                            </p:graphicEl>
                                          </p:spTgt>
                                        </p:tgtEl>
                                        <p:attrNameLst>
                                          <p:attrName>ppt_w</p:attrName>
                                        </p:attrNameLst>
                                      </p:cBhvr>
                                      <p:tavLst>
                                        <p:tav tm="0">
                                          <p:val>
                                            <p:fltVal val="0"/>
                                          </p:val>
                                        </p:tav>
                                        <p:tav tm="100000">
                                          <p:val>
                                            <p:strVal val="#ppt_w"/>
                                          </p:val>
                                        </p:tav>
                                      </p:tavLst>
                                    </p:anim>
                                    <p:anim calcmode="lin" valueType="num">
                                      <p:cBhvr>
                                        <p:cTn id="50" dur="1000" fill="hold"/>
                                        <p:tgtEl>
                                          <p:spTgt spid="4">
                                            <p:graphicEl>
                                              <a:dgm id="{754644A9-C6F8-44DD-8441-AEB32F9ECED5}"/>
                                            </p:graphicEl>
                                          </p:spTgt>
                                        </p:tgtEl>
                                        <p:attrNameLst>
                                          <p:attrName>ppt_h</p:attrName>
                                        </p:attrNameLst>
                                      </p:cBhvr>
                                      <p:tavLst>
                                        <p:tav tm="0">
                                          <p:val>
                                            <p:fltVal val="0"/>
                                          </p:val>
                                        </p:tav>
                                        <p:tav tm="100000">
                                          <p:val>
                                            <p:strVal val="#ppt_h"/>
                                          </p:val>
                                        </p:tav>
                                      </p:tavLst>
                                    </p:anim>
                                    <p:anim calcmode="lin" valueType="num">
                                      <p:cBhvr>
                                        <p:cTn id="51" dur="1000" fill="hold"/>
                                        <p:tgtEl>
                                          <p:spTgt spid="4">
                                            <p:graphicEl>
                                              <a:dgm id="{754644A9-C6F8-44DD-8441-AEB32F9ECED5}"/>
                                            </p:graphicEl>
                                          </p:spTgt>
                                        </p:tgtEl>
                                        <p:attrNameLst>
                                          <p:attrName>style.rotation</p:attrName>
                                        </p:attrNameLst>
                                      </p:cBhvr>
                                      <p:tavLst>
                                        <p:tav tm="0">
                                          <p:val>
                                            <p:fltVal val="90"/>
                                          </p:val>
                                        </p:tav>
                                        <p:tav tm="100000">
                                          <p:val>
                                            <p:fltVal val="0"/>
                                          </p:val>
                                        </p:tav>
                                      </p:tavLst>
                                    </p:anim>
                                    <p:animEffect transition="in" filter="fade">
                                      <p:cBhvr>
                                        <p:cTn id="52" dur="1000"/>
                                        <p:tgtEl>
                                          <p:spTgt spid="4">
                                            <p:graphicEl>
                                              <a:dgm id="{754644A9-C6F8-44DD-8441-AEB32F9ECED5}"/>
                                            </p:graphicEl>
                                          </p:spTgt>
                                        </p:tgtEl>
                                      </p:cBhvr>
                                    </p:animEffect>
                                  </p:childTnLst>
                                </p:cTn>
                              </p:par>
                              <p:par>
                                <p:cTn id="53" presetID="31" presetClass="entr" presetSubtype="0" fill="hold" grpId="0" nodeType="withEffect">
                                  <p:stCondLst>
                                    <p:cond delay="0"/>
                                  </p:stCondLst>
                                  <p:childTnLst>
                                    <p:set>
                                      <p:cBhvr>
                                        <p:cTn id="54" dur="1" fill="hold">
                                          <p:stCondLst>
                                            <p:cond delay="0"/>
                                          </p:stCondLst>
                                        </p:cTn>
                                        <p:tgtEl>
                                          <p:spTgt spid="4">
                                            <p:graphicEl>
                                              <a:dgm id="{F69693E2-3C33-4983-BDFA-A58270018CC5}"/>
                                            </p:graphicEl>
                                          </p:spTgt>
                                        </p:tgtEl>
                                        <p:attrNameLst>
                                          <p:attrName>style.visibility</p:attrName>
                                        </p:attrNameLst>
                                      </p:cBhvr>
                                      <p:to>
                                        <p:strVal val="visible"/>
                                      </p:to>
                                    </p:set>
                                    <p:anim calcmode="lin" valueType="num">
                                      <p:cBhvr>
                                        <p:cTn id="55" dur="1000" fill="hold"/>
                                        <p:tgtEl>
                                          <p:spTgt spid="4">
                                            <p:graphicEl>
                                              <a:dgm id="{F69693E2-3C33-4983-BDFA-A58270018CC5}"/>
                                            </p:graphicEl>
                                          </p:spTgt>
                                        </p:tgtEl>
                                        <p:attrNameLst>
                                          <p:attrName>ppt_w</p:attrName>
                                        </p:attrNameLst>
                                      </p:cBhvr>
                                      <p:tavLst>
                                        <p:tav tm="0">
                                          <p:val>
                                            <p:fltVal val="0"/>
                                          </p:val>
                                        </p:tav>
                                        <p:tav tm="100000">
                                          <p:val>
                                            <p:strVal val="#ppt_w"/>
                                          </p:val>
                                        </p:tav>
                                      </p:tavLst>
                                    </p:anim>
                                    <p:anim calcmode="lin" valueType="num">
                                      <p:cBhvr>
                                        <p:cTn id="56" dur="1000" fill="hold"/>
                                        <p:tgtEl>
                                          <p:spTgt spid="4">
                                            <p:graphicEl>
                                              <a:dgm id="{F69693E2-3C33-4983-BDFA-A58270018CC5}"/>
                                            </p:graphicEl>
                                          </p:spTgt>
                                        </p:tgtEl>
                                        <p:attrNameLst>
                                          <p:attrName>ppt_h</p:attrName>
                                        </p:attrNameLst>
                                      </p:cBhvr>
                                      <p:tavLst>
                                        <p:tav tm="0">
                                          <p:val>
                                            <p:fltVal val="0"/>
                                          </p:val>
                                        </p:tav>
                                        <p:tav tm="100000">
                                          <p:val>
                                            <p:strVal val="#ppt_h"/>
                                          </p:val>
                                        </p:tav>
                                      </p:tavLst>
                                    </p:anim>
                                    <p:anim calcmode="lin" valueType="num">
                                      <p:cBhvr>
                                        <p:cTn id="57" dur="1000" fill="hold"/>
                                        <p:tgtEl>
                                          <p:spTgt spid="4">
                                            <p:graphicEl>
                                              <a:dgm id="{F69693E2-3C33-4983-BDFA-A58270018CC5}"/>
                                            </p:graphicEl>
                                          </p:spTgt>
                                        </p:tgtEl>
                                        <p:attrNameLst>
                                          <p:attrName>style.rotation</p:attrName>
                                        </p:attrNameLst>
                                      </p:cBhvr>
                                      <p:tavLst>
                                        <p:tav tm="0">
                                          <p:val>
                                            <p:fltVal val="90"/>
                                          </p:val>
                                        </p:tav>
                                        <p:tav tm="100000">
                                          <p:val>
                                            <p:fltVal val="0"/>
                                          </p:val>
                                        </p:tav>
                                      </p:tavLst>
                                    </p:anim>
                                    <p:animEffect transition="in" filter="fade">
                                      <p:cBhvr>
                                        <p:cTn id="58" dur="1000"/>
                                        <p:tgtEl>
                                          <p:spTgt spid="4">
                                            <p:graphicEl>
                                              <a:dgm id="{F69693E2-3C33-4983-BDFA-A58270018CC5}"/>
                                            </p:graphicEl>
                                          </p:spTgt>
                                        </p:tgtEl>
                                      </p:cBhvr>
                                    </p:animEffect>
                                  </p:childTnLst>
                                </p:cTn>
                              </p:par>
                            </p:childTnLst>
                          </p:cTn>
                        </p:par>
                      </p:childTnLst>
                    </p:cTn>
                  </p:par>
                  <p:par>
                    <p:cTn id="59" fill="hold">
                      <p:stCondLst>
                        <p:cond delay="indefinite"/>
                      </p:stCondLst>
                      <p:childTnLst>
                        <p:par>
                          <p:cTn id="60" fill="hold">
                            <p:stCondLst>
                              <p:cond delay="0"/>
                            </p:stCondLst>
                            <p:childTnLst>
                              <p:par>
                                <p:cTn id="61" presetID="31" presetClass="entr" presetSubtype="0" fill="hold" grpId="0" nodeType="clickEffect">
                                  <p:stCondLst>
                                    <p:cond delay="0"/>
                                  </p:stCondLst>
                                  <p:childTnLst>
                                    <p:set>
                                      <p:cBhvr>
                                        <p:cTn id="62" dur="1" fill="hold">
                                          <p:stCondLst>
                                            <p:cond delay="0"/>
                                          </p:stCondLst>
                                        </p:cTn>
                                        <p:tgtEl>
                                          <p:spTgt spid="4">
                                            <p:graphicEl>
                                              <a:dgm id="{F608984D-6BC3-4206-A585-187E7721FC2E}"/>
                                            </p:graphicEl>
                                          </p:spTgt>
                                        </p:tgtEl>
                                        <p:attrNameLst>
                                          <p:attrName>style.visibility</p:attrName>
                                        </p:attrNameLst>
                                      </p:cBhvr>
                                      <p:to>
                                        <p:strVal val="visible"/>
                                      </p:to>
                                    </p:set>
                                    <p:anim calcmode="lin" valueType="num">
                                      <p:cBhvr>
                                        <p:cTn id="63" dur="1000" fill="hold"/>
                                        <p:tgtEl>
                                          <p:spTgt spid="4">
                                            <p:graphicEl>
                                              <a:dgm id="{F608984D-6BC3-4206-A585-187E7721FC2E}"/>
                                            </p:graphicEl>
                                          </p:spTgt>
                                        </p:tgtEl>
                                        <p:attrNameLst>
                                          <p:attrName>ppt_w</p:attrName>
                                        </p:attrNameLst>
                                      </p:cBhvr>
                                      <p:tavLst>
                                        <p:tav tm="0">
                                          <p:val>
                                            <p:fltVal val="0"/>
                                          </p:val>
                                        </p:tav>
                                        <p:tav tm="100000">
                                          <p:val>
                                            <p:strVal val="#ppt_w"/>
                                          </p:val>
                                        </p:tav>
                                      </p:tavLst>
                                    </p:anim>
                                    <p:anim calcmode="lin" valueType="num">
                                      <p:cBhvr>
                                        <p:cTn id="64" dur="1000" fill="hold"/>
                                        <p:tgtEl>
                                          <p:spTgt spid="4">
                                            <p:graphicEl>
                                              <a:dgm id="{F608984D-6BC3-4206-A585-187E7721FC2E}"/>
                                            </p:graphicEl>
                                          </p:spTgt>
                                        </p:tgtEl>
                                        <p:attrNameLst>
                                          <p:attrName>ppt_h</p:attrName>
                                        </p:attrNameLst>
                                      </p:cBhvr>
                                      <p:tavLst>
                                        <p:tav tm="0">
                                          <p:val>
                                            <p:fltVal val="0"/>
                                          </p:val>
                                        </p:tav>
                                        <p:tav tm="100000">
                                          <p:val>
                                            <p:strVal val="#ppt_h"/>
                                          </p:val>
                                        </p:tav>
                                      </p:tavLst>
                                    </p:anim>
                                    <p:anim calcmode="lin" valueType="num">
                                      <p:cBhvr>
                                        <p:cTn id="65" dur="1000" fill="hold"/>
                                        <p:tgtEl>
                                          <p:spTgt spid="4">
                                            <p:graphicEl>
                                              <a:dgm id="{F608984D-6BC3-4206-A585-187E7721FC2E}"/>
                                            </p:graphicEl>
                                          </p:spTgt>
                                        </p:tgtEl>
                                        <p:attrNameLst>
                                          <p:attrName>style.rotation</p:attrName>
                                        </p:attrNameLst>
                                      </p:cBhvr>
                                      <p:tavLst>
                                        <p:tav tm="0">
                                          <p:val>
                                            <p:fltVal val="90"/>
                                          </p:val>
                                        </p:tav>
                                        <p:tav tm="100000">
                                          <p:val>
                                            <p:fltVal val="0"/>
                                          </p:val>
                                        </p:tav>
                                      </p:tavLst>
                                    </p:anim>
                                    <p:animEffect transition="in" filter="fade">
                                      <p:cBhvr>
                                        <p:cTn id="66" dur="1000"/>
                                        <p:tgtEl>
                                          <p:spTgt spid="4">
                                            <p:graphicEl>
                                              <a:dgm id="{F608984D-6BC3-4206-A585-187E7721FC2E}"/>
                                            </p:graphicEl>
                                          </p:spTgt>
                                        </p:tgtEl>
                                      </p:cBhvr>
                                    </p:animEffect>
                                  </p:childTnLst>
                                </p:cTn>
                              </p:par>
                              <p:par>
                                <p:cTn id="67" presetID="31" presetClass="entr" presetSubtype="0" fill="hold" grpId="0" nodeType="withEffect">
                                  <p:stCondLst>
                                    <p:cond delay="0"/>
                                  </p:stCondLst>
                                  <p:childTnLst>
                                    <p:set>
                                      <p:cBhvr>
                                        <p:cTn id="68" dur="1" fill="hold">
                                          <p:stCondLst>
                                            <p:cond delay="0"/>
                                          </p:stCondLst>
                                        </p:cTn>
                                        <p:tgtEl>
                                          <p:spTgt spid="4">
                                            <p:graphicEl>
                                              <a:dgm id="{E94F8A4A-5401-4667-9272-F71C297EB3D6}"/>
                                            </p:graphicEl>
                                          </p:spTgt>
                                        </p:tgtEl>
                                        <p:attrNameLst>
                                          <p:attrName>style.visibility</p:attrName>
                                        </p:attrNameLst>
                                      </p:cBhvr>
                                      <p:to>
                                        <p:strVal val="visible"/>
                                      </p:to>
                                    </p:set>
                                    <p:anim calcmode="lin" valueType="num">
                                      <p:cBhvr>
                                        <p:cTn id="69" dur="1000" fill="hold"/>
                                        <p:tgtEl>
                                          <p:spTgt spid="4">
                                            <p:graphicEl>
                                              <a:dgm id="{E94F8A4A-5401-4667-9272-F71C297EB3D6}"/>
                                            </p:graphicEl>
                                          </p:spTgt>
                                        </p:tgtEl>
                                        <p:attrNameLst>
                                          <p:attrName>ppt_w</p:attrName>
                                        </p:attrNameLst>
                                      </p:cBhvr>
                                      <p:tavLst>
                                        <p:tav tm="0">
                                          <p:val>
                                            <p:fltVal val="0"/>
                                          </p:val>
                                        </p:tav>
                                        <p:tav tm="100000">
                                          <p:val>
                                            <p:strVal val="#ppt_w"/>
                                          </p:val>
                                        </p:tav>
                                      </p:tavLst>
                                    </p:anim>
                                    <p:anim calcmode="lin" valueType="num">
                                      <p:cBhvr>
                                        <p:cTn id="70" dur="1000" fill="hold"/>
                                        <p:tgtEl>
                                          <p:spTgt spid="4">
                                            <p:graphicEl>
                                              <a:dgm id="{E94F8A4A-5401-4667-9272-F71C297EB3D6}"/>
                                            </p:graphicEl>
                                          </p:spTgt>
                                        </p:tgtEl>
                                        <p:attrNameLst>
                                          <p:attrName>ppt_h</p:attrName>
                                        </p:attrNameLst>
                                      </p:cBhvr>
                                      <p:tavLst>
                                        <p:tav tm="0">
                                          <p:val>
                                            <p:fltVal val="0"/>
                                          </p:val>
                                        </p:tav>
                                        <p:tav tm="100000">
                                          <p:val>
                                            <p:strVal val="#ppt_h"/>
                                          </p:val>
                                        </p:tav>
                                      </p:tavLst>
                                    </p:anim>
                                    <p:anim calcmode="lin" valueType="num">
                                      <p:cBhvr>
                                        <p:cTn id="71" dur="1000" fill="hold"/>
                                        <p:tgtEl>
                                          <p:spTgt spid="4">
                                            <p:graphicEl>
                                              <a:dgm id="{E94F8A4A-5401-4667-9272-F71C297EB3D6}"/>
                                            </p:graphicEl>
                                          </p:spTgt>
                                        </p:tgtEl>
                                        <p:attrNameLst>
                                          <p:attrName>style.rotation</p:attrName>
                                        </p:attrNameLst>
                                      </p:cBhvr>
                                      <p:tavLst>
                                        <p:tav tm="0">
                                          <p:val>
                                            <p:fltVal val="90"/>
                                          </p:val>
                                        </p:tav>
                                        <p:tav tm="100000">
                                          <p:val>
                                            <p:fltVal val="0"/>
                                          </p:val>
                                        </p:tav>
                                      </p:tavLst>
                                    </p:anim>
                                    <p:animEffect transition="in" filter="fade">
                                      <p:cBhvr>
                                        <p:cTn id="72" dur="1000"/>
                                        <p:tgtEl>
                                          <p:spTgt spid="4">
                                            <p:graphicEl>
                                              <a:dgm id="{E94F8A4A-5401-4667-9272-F71C297EB3D6}"/>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4" grpId="0">
        <p:bldSub>
          <a:bldDgm bld="one"/>
        </p:bldSub>
      </p:bldGraphic>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solidFill>
            <a:schemeClr val="accent4">
              <a:lumMod val="40000"/>
              <a:lumOff val="60000"/>
            </a:schemeClr>
          </a:solidFill>
        </p:spPr>
        <p:txBody>
          <a:bodyPr/>
          <a:lstStyle/>
          <a:p>
            <a:pPr algn="ctr"/>
            <a:r>
              <a:rPr lang="es-CR" sz="3600" b="1" dirty="0" smtClean="0">
                <a:solidFill>
                  <a:schemeClr val="tx1"/>
                </a:solidFill>
              </a:rPr>
              <a:t>La </a:t>
            </a:r>
            <a:r>
              <a:rPr lang="es-CR" sz="3600" b="1" dirty="0">
                <a:solidFill>
                  <a:schemeClr val="tx1"/>
                </a:solidFill>
              </a:rPr>
              <a:t>Amenaza: La </a:t>
            </a:r>
            <a:r>
              <a:rPr lang="es-CR" sz="3600" b="1" dirty="0" smtClean="0">
                <a:solidFill>
                  <a:schemeClr val="tx1"/>
                </a:solidFill>
              </a:rPr>
              <a:t>Violencia Social </a:t>
            </a:r>
            <a:r>
              <a:rPr lang="es-CR" sz="3600" b="1" dirty="0">
                <a:solidFill>
                  <a:schemeClr val="tx1"/>
                </a:solidFill>
              </a:rPr>
              <a:t>P</a:t>
            </a:r>
            <a:r>
              <a:rPr lang="es-CR" sz="3600" b="1" dirty="0" smtClean="0">
                <a:solidFill>
                  <a:schemeClr val="tx1"/>
                </a:solidFill>
              </a:rPr>
              <a:t>roceso Histórico-Cultural.</a:t>
            </a:r>
            <a:endParaRPr lang="es-MX" sz="3600" dirty="0">
              <a:solidFill>
                <a:schemeClr val="tx1"/>
              </a:solidFill>
            </a:endParaRPr>
          </a:p>
        </p:txBody>
      </p:sp>
      <p:graphicFrame>
        <p:nvGraphicFramePr>
          <p:cNvPr id="4" name="3 Marcador de contenido"/>
          <p:cNvGraphicFramePr>
            <a:graphicFrameLocks noGrp="1"/>
          </p:cNvGraphicFramePr>
          <p:nvPr>
            <p:ph idx="1"/>
            <p:extLst>
              <p:ext uri="{D42A27DB-BD31-4B8C-83A1-F6EECF244321}">
                <p14:modId xmlns:p14="http://schemas.microsoft.com/office/powerpoint/2010/main" val="3304440942"/>
              </p:ext>
            </p:extLst>
          </p:nvPr>
        </p:nvGraphicFramePr>
        <p:xfrm>
          <a:off x="457200" y="1600200"/>
          <a:ext cx="7620000" cy="4800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349710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1" presetClass="entr" presetSubtype="0" fill="hold" grpId="0" nodeType="clickEffect">
                                  <p:stCondLst>
                                    <p:cond delay="0"/>
                                  </p:stCondLst>
                                  <p:childTnLst>
                                    <p:set>
                                      <p:cBhvr>
                                        <p:cTn id="12" dur="1" fill="hold">
                                          <p:stCondLst>
                                            <p:cond delay="0"/>
                                          </p:stCondLst>
                                        </p:cTn>
                                        <p:tgtEl>
                                          <p:spTgt spid="4">
                                            <p:graphicEl>
                                              <a:dgm id="{060686DE-AF95-47D8-BCE5-61540D59BD64}"/>
                                            </p:graphicEl>
                                          </p:spTgt>
                                        </p:tgtEl>
                                        <p:attrNameLst>
                                          <p:attrName>style.visibility</p:attrName>
                                        </p:attrNameLst>
                                      </p:cBhvr>
                                      <p:to>
                                        <p:strVal val="visible"/>
                                      </p:to>
                                    </p:set>
                                    <p:anim calcmode="lin" valueType="num">
                                      <p:cBhvr>
                                        <p:cTn id="13" dur="1000" fill="hold"/>
                                        <p:tgtEl>
                                          <p:spTgt spid="4">
                                            <p:graphicEl>
                                              <a:dgm id="{060686DE-AF95-47D8-BCE5-61540D59BD64}"/>
                                            </p:graphicEl>
                                          </p:spTgt>
                                        </p:tgtEl>
                                        <p:attrNameLst>
                                          <p:attrName>ppt_w</p:attrName>
                                        </p:attrNameLst>
                                      </p:cBhvr>
                                      <p:tavLst>
                                        <p:tav tm="0">
                                          <p:val>
                                            <p:fltVal val="0"/>
                                          </p:val>
                                        </p:tav>
                                        <p:tav tm="100000">
                                          <p:val>
                                            <p:strVal val="#ppt_w"/>
                                          </p:val>
                                        </p:tav>
                                      </p:tavLst>
                                    </p:anim>
                                    <p:anim calcmode="lin" valueType="num">
                                      <p:cBhvr>
                                        <p:cTn id="14" dur="1000" fill="hold"/>
                                        <p:tgtEl>
                                          <p:spTgt spid="4">
                                            <p:graphicEl>
                                              <a:dgm id="{060686DE-AF95-47D8-BCE5-61540D59BD64}"/>
                                            </p:graphicEl>
                                          </p:spTgt>
                                        </p:tgtEl>
                                        <p:attrNameLst>
                                          <p:attrName>ppt_h</p:attrName>
                                        </p:attrNameLst>
                                      </p:cBhvr>
                                      <p:tavLst>
                                        <p:tav tm="0">
                                          <p:val>
                                            <p:fltVal val="0"/>
                                          </p:val>
                                        </p:tav>
                                        <p:tav tm="100000">
                                          <p:val>
                                            <p:strVal val="#ppt_h"/>
                                          </p:val>
                                        </p:tav>
                                      </p:tavLst>
                                    </p:anim>
                                    <p:anim calcmode="lin" valueType="num">
                                      <p:cBhvr>
                                        <p:cTn id="15" dur="1000" fill="hold"/>
                                        <p:tgtEl>
                                          <p:spTgt spid="4">
                                            <p:graphicEl>
                                              <a:dgm id="{060686DE-AF95-47D8-BCE5-61540D59BD64}"/>
                                            </p:graphicEl>
                                          </p:spTgt>
                                        </p:tgtEl>
                                        <p:attrNameLst>
                                          <p:attrName>style.rotation</p:attrName>
                                        </p:attrNameLst>
                                      </p:cBhvr>
                                      <p:tavLst>
                                        <p:tav tm="0">
                                          <p:val>
                                            <p:fltVal val="90"/>
                                          </p:val>
                                        </p:tav>
                                        <p:tav tm="100000">
                                          <p:val>
                                            <p:fltVal val="0"/>
                                          </p:val>
                                        </p:tav>
                                      </p:tavLst>
                                    </p:anim>
                                    <p:animEffect transition="in" filter="fade">
                                      <p:cBhvr>
                                        <p:cTn id="16" dur="1000"/>
                                        <p:tgtEl>
                                          <p:spTgt spid="4">
                                            <p:graphicEl>
                                              <a:dgm id="{060686DE-AF95-47D8-BCE5-61540D59BD64}"/>
                                            </p:graphicEl>
                                          </p:spTgt>
                                        </p:tgtEl>
                                      </p:cBhvr>
                                    </p:animEffect>
                                  </p:childTnLst>
                                </p:cTn>
                              </p:par>
                            </p:childTnLst>
                          </p:cTn>
                        </p:par>
                      </p:childTnLst>
                    </p:cTn>
                  </p:par>
                  <p:par>
                    <p:cTn id="17" fill="hold">
                      <p:stCondLst>
                        <p:cond delay="indefinite"/>
                      </p:stCondLst>
                      <p:childTnLst>
                        <p:par>
                          <p:cTn id="18" fill="hold">
                            <p:stCondLst>
                              <p:cond delay="0"/>
                            </p:stCondLst>
                            <p:childTnLst>
                              <p:par>
                                <p:cTn id="19" presetID="31" presetClass="entr" presetSubtype="0" fill="hold" grpId="0" nodeType="clickEffect">
                                  <p:stCondLst>
                                    <p:cond delay="0"/>
                                  </p:stCondLst>
                                  <p:childTnLst>
                                    <p:set>
                                      <p:cBhvr>
                                        <p:cTn id="20" dur="1" fill="hold">
                                          <p:stCondLst>
                                            <p:cond delay="0"/>
                                          </p:stCondLst>
                                        </p:cTn>
                                        <p:tgtEl>
                                          <p:spTgt spid="4">
                                            <p:graphicEl>
                                              <a:dgm id="{8CA547EE-B2ED-4D67-A80B-57BE04D4EF25}"/>
                                            </p:graphicEl>
                                          </p:spTgt>
                                        </p:tgtEl>
                                        <p:attrNameLst>
                                          <p:attrName>style.visibility</p:attrName>
                                        </p:attrNameLst>
                                      </p:cBhvr>
                                      <p:to>
                                        <p:strVal val="visible"/>
                                      </p:to>
                                    </p:set>
                                    <p:anim calcmode="lin" valueType="num">
                                      <p:cBhvr>
                                        <p:cTn id="21" dur="1000" fill="hold"/>
                                        <p:tgtEl>
                                          <p:spTgt spid="4">
                                            <p:graphicEl>
                                              <a:dgm id="{8CA547EE-B2ED-4D67-A80B-57BE04D4EF25}"/>
                                            </p:graphicEl>
                                          </p:spTgt>
                                        </p:tgtEl>
                                        <p:attrNameLst>
                                          <p:attrName>ppt_w</p:attrName>
                                        </p:attrNameLst>
                                      </p:cBhvr>
                                      <p:tavLst>
                                        <p:tav tm="0">
                                          <p:val>
                                            <p:fltVal val="0"/>
                                          </p:val>
                                        </p:tav>
                                        <p:tav tm="100000">
                                          <p:val>
                                            <p:strVal val="#ppt_w"/>
                                          </p:val>
                                        </p:tav>
                                      </p:tavLst>
                                    </p:anim>
                                    <p:anim calcmode="lin" valueType="num">
                                      <p:cBhvr>
                                        <p:cTn id="22" dur="1000" fill="hold"/>
                                        <p:tgtEl>
                                          <p:spTgt spid="4">
                                            <p:graphicEl>
                                              <a:dgm id="{8CA547EE-B2ED-4D67-A80B-57BE04D4EF25}"/>
                                            </p:graphicEl>
                                          </p:spTgt>
                                        </p:tgtEl>
                                        <p:attrNameLst>
                                          <p:attrName>ppt_h</p:attrName>
                                        </p:attrNameLst>
                                      </p:cBhvr>
                                      <p:tavLst>
                                        <p:tav tm="0">
                                          <p:val>
                                            <p:fltVal val="0"/>
                                          </p:val>
                                        </p:tav>
                                        <p:tav tm="100000">
                                          <p:val>
                                            <p:strVal val="#ppt_h"/>
                                          </p:val>
                                        </p:tav>
                                      </p:tavLst>
                                    </p:anim>
                                    <p:anim calcmode="lin" valueType="num">
                                      <p:cBhvr>
                                        <p:cTn id="23" dur="1000" fill="hold"/>
                                        <p:tgtEl>
                                          <p:spTgt spid="4">
                                            <p:graphicEl>
                                              <a:dgm id="{8CA547EE-B2ED-4D67-A80B-57BE04D4EF25}"/>
                                            </p:graphicEl>
                                          </p:spTgt>
                                        </p:tgtEl>
                                        <p:attrNameLst>
                                          <p:attrName>style.rotation</p:attrName>
                                        </p:attrNameLst>
                                      </p:cBhvr>
                                      <p:tavLst>
                                        <p:tav tm="0">
                                          <p:val>
                                            <p:fltVal val="90"/>
                                          </p:val>
                                        </p:tav>
                                        <p:tav tm="100000">
                                          <p:val>
                                            <p:fltVal val="0"/>
                                          </p:val>
                                        </p:tav>
                                      </p:tavLst>
                                    </p:anim>
                                    <p:animEffect transition="in" filter="fade">
                                      <p:cBhvr>
                                        <p:cTn id="24" dur="1000"/>
                                        <p:tgtEl>
                                          <p:spTgt spid="4">
                                            <p:graphicEl>
                                              <a:dgm id="{8CA547EE-B2ED-4D67-A80B-57BE04D4EF25}"/>
                                            </p:graphicEl>
                                          </p:spTgt>
                                        </p:tgtEl>
                                      </p:cBhvr>
                                    </p:animEffect>
                                  </p:childTnLst>
                                </p:cTn>
                              </p:par>
                            </p:childTnLst>
                          </p:cTn>
                        </p:par>
                      </p:childTnLst>
                    </p:cTn>
                  </p:par>
                  <p:par>
                    <p:cTn id="25" fill="hold">
                      <p:stCondLst>
                        <p:cond delay="indefinite"/>
                      </p:stCondLst>
                      <p:childTnLst>
                        <p:par>
                          <p:cTn id="26" fill="hold">
                            <p:stCondLst>
                              <p:cond delay="0"/>
                            </p:stCondLst>
                            <p:childTnLst>
                              <p:par>
                                <p:cTn id="27" presetID="31" presetClass="entr" presetSubtype="0" fill="hold" grpId="0" nodeType="clickEffect">
                                  <p:stCondLst>
                                    <p:cond delay="0"/>
                                  </p:stCondLst>
                                  <p:childTnLst>
                                    <p:set>
                                      <p:cBhvr>
                                        <p:cTn id="28" dur="1" fill="hold">
                                          <p:stCondLst>
                                            <p:cond delay="0"/>
                                          </p:stCondLst>
                                        </p:cTn>
                                        <p:tgtEl>
                                          <p:spTgt spid="4">
                                            <p:graphicEl>
                                              <a:dgm id="{4DD772F3-F795-451F-B9E8-96DDEA91A9BC}"/>
                                            </p:graphicEl>
                                          </p:spTgt>
                                        </p:tgtEl>
                                        <p:attrNameLst>
                                          <p:attrName>style.visibility</p:attrName>
                                        </p:attrNameLst>
                                      </p:cBhvr>
                                      <p:to>
                                        <p:strVal val="visible"/>
                                      </p:to>
                                    </p:set>
                                    <p:anim calcmode="lin" valueType="num">
                                      <p:cBhvr>
                                        <p:cTn id="29" dur="1000" fill="hold"/>
                                        <p:tgtEl>
                                          <p:spTgt spid="4">
                                            <p:graphicEl>
                                              <a:dgm id="{4DD772F3-F795-451F-B9E8-96DDEA91A9BC}"/>
                                            </p:graphicEl>
                                          </p:spTgt>
                                        </p:tgtEl>
                                        <p:attrNameLst>
                                          <p:attrName>ppt_w</p:attrName>
                                        </p:attrNameLst>
                                      </p:cBhvr>
                                      <p:tavLst>
                                        <p:tav tm="0">
                                          <p:val>
                                            <p:fltVal val="0"/>
                                          </p:val>
                                        </p:tav>
                                        <p:tav tm="100000">
                                          <p:val>
                                            <p:strVal val="#ppt_w"/>
                                          </p:val>
                                        </p:tav>
                                      </p:tavLst>
                                    </p:anim>
                                    <p:anim calcmode="lin" valueType="num">
                                      <p:cBhvr>
                                        <p:cTn id="30" dur="1000" fill="hold"/>
                                        <p:tgtEl>
                                          <p:spTgt spid="4">
                                            <p:graphicEl>
                                              <a:dgm id="{4DD772F3-F795-451F-B9E8-96DDEA91A9BC}"/>
                                            </p:graphicEl>
                                          </p:spTgt>
                                        </p:tgtEl>
                                        <p:attrNameLst>
                                          <p:attrName>ppt_h</p:attrName>
                                        </p:attrNameLst>
                                      </p:cBhvr>
                                      <p:tavLst>
                                        <p:tav tm="0">
                                          <p:val>
                                            <p:fltVal val="0"/>
                                          </p:val>
                                        </p:tav>
                                        <p:tav tm="100000">
                                          <p:val>
                                            <p:strVal val="#ppt_h"/>
                                          </p:val>
                                        </p:tav>
                                      </p:tavLst>
                                    </p:anim>
                                    <p:anim calcmode="lin" valueType="num">
                                      <p:cBhvr>
                                        <p:cTn id="31" dur="1000" fill="hold"/>
                                        <p:tgtEl>
                                          <p:spTgt spid="4">
                                            <p:graphicEl>
                                              <a:dgm id="{4DD772F3-F795-451F-B9E8-96DDEA91A9BC}"/>
                                            </p:graphicEl>
                                          </p:spTgt>
                                        </p:tgtEl>
                                        <p:attrNameLst>
                                          <p:attrName>style.rotation</p:attrName>
                                        </p:attrNameLst>
                                      </p:cBhvr>
                                      <p:tavLst>
                                        <p:tav tm="0">
                                          <p:val>
                                            <p:fltVal val="90"/>
                                          </p:val>
                                        </p:tav>
                                        <p:tav tm="100000">
                                          <p:val>
                                            <p:fltVal val="0"/>
                                          </p:val>
                                        </p:tav>
                                      </p:tavLst>
                                    </p:anim>
                                    <p:animEffect transition="in" filter="fade">
                                      <p:cBhvr>
                                        <p:cTn id="32" dur="1000"/>
                                        <p:tgtEl>
                                          <p:spTgt spid="4">
                                            <p:graphicEl>
                                              <a:dgm id="{4DD772F3-F795-451F-B9E8-96DDEA91A9BC}"/>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Graphic spid="4" grpId="0">
        <p:bldSub>
          <a:bldDgm bld="one"/>
        </p:bldSub>
      </p:bldGraphic>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7620000" cy="850106"/>
          </a:xfrm>
        </p:spPr>
        <p:txBody>
          <a:bodyPr/>
          <a:lstStyle/>
          <a:p>
            <a:pPr algn="ctr"/>
            <a:r>
              <a:rPr lang="es-MX" sz="2800" b="1" dirty="0" smtClean="0">
                <a:solidFill>
                  <a:schemeClr val="tx1"/>
                </a:solidFill>
              </a:rPr>
              <a:t>CONOCIMIENTO INVESTIGACIÓN FORMACIÓN</a:t>
            </a:r>
            <a:endParaRPr lang="es-MX" sz="2800" b="1" dirty="0">
              <a:solidFill>
                <a:schemeClr val="tx1"/>
              </a:solidFill>
            </a:endParaRPr>
          </a:p>
        </p:txBody>
      </p:sp>
      <p:graphicFrame>
        <p:nvGraphicFramePr>
          <p:cNvPr id="4" name="3 Marcador de contenido"/>
          <p:cNvGraphicFramePr>
            <a:graphicFrameLocks noGrp="1"/>
          </p:cNvGraphicFramePr>
          <p:nvPr>
            <p:ph idx="1"/>
            <p:extLst>
              <p:ext uri="{D42A27DB-BD31-4B8C-83A1-F6EECF244321}">
                <p14:modId xmlns:p14="http://schemas.microsoft.com/office/powerpoint/2010/main" val="3587242281"/>
              </p:ext>
            </p:extLst>
          </p:nvPr>
        </p:nvGraphicFramePr>
        <p:xfrm>
          <a:off x="457200" y="1268760"/>
          <a:ext cx="7620000" cy="51320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441319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1" presetClass="entr" presetSubtype="0" fill="hold" grpId="0" nodeType="clickEffect">
                                  <p:stCondLst>
                                    <p:cond delay="0"/>
                                  </p:stCondLst>
                                  <p:childTnLst>
                                    <p:set>
                                      <p:cBhvr>
                                        <p:cTn id="12" dur="1" fill="hold">
                                          <p:stCondLst>
                                            <p:cond delay="0"/>
                                          </p:stCondLst>
                                        </p:cTn>
                                        <p:tgtEl>
                                          <p:spTgt spid="4">
                                            <p:graphicEl>
                                              <a:dgm id="{4392E237-A39E-48CC-92A4-098CC310FF91}"/>
                                            </p:graphicEl>
                                          </p:spTgt>
                                        </p:tgtEl>
                                        <p:attrNameLst>
                                          <p:attrName>style.visibility</p:attrName>
                                        </p:attrNameLst>
                                      </p:cBhvr>
                                      <p:to>
                                        <p:strVal val="visible"/>
                                      </p:to>
                                    </p:set>
                                    <p:anim calcmode="lin" valueType="num">
                                      <p:cBhvr>
                                        <p:cTn id="13" dur="1000" fill="hold"/>
                                        <p:tgtEl>
                                          <p:spTgt spid="4">
                                            <p:graphicEl>
                                              <a:dgm id="{4392E237-A39E-48CC-92A4-098CC310FF91}"/>
                                            </p:graphicEl>
                                          </p:spTgt>
                                        </p:tgtEl>
                                        <p:attrNameLst>
                                          <p:attrName>ppt_w</p:attrName>
                                        </p:attrNameLst>
                                      </p:cBhvr>
                                      <p:tavLst>
                                        <p:tav tm="0">
                                          <p:val>
                                            <p:fltVal val="0"/>
                                          </p:val>
                                        </p:tav>
                                        <p:tav tm="100000">
                                          <p:val>
                                            <p:strVal val="#ppt_w"/>
                                          </p:val>
                                        </p:tav>
                                      </p:tavLst>
                                    </p:anim>
                                    <p:anim calcmode="lin" valueType="num">
                                      <p:cBhvr>
                                        <p:cTn id="14" dur="1000" fill="hold"/>
                                        <p:tgtEl>
                                          <p:spTgt spid="4">
                                            <p:graphicEl>
                                              <a:dgm id="{4392E237-A39E-48CC-92A4-098CC310FF91}"/>
                                            </p:graphicEl>
                                          </p:spTgt>
                                        </p:tgtEl>
                                        <p:attrNameLst>
                                          <p:attrName>ppt_h</p:attrName>
                                        </p:attrNameLst>
                                      </p:cBhvr>
                                      <p:tavLst>
                                        <p:tav tm="0">
                                          <p:val>
                                            <p:fltVal val="0"/>
                                          </p:val>
                                        </p:tav>
                                        <p:tav tm="100000">
                                          <p:val>
                                            <p:strVal val="#ppt_h"/>
                                          </p:val>
                                        </p:tav>
                                      </p:tavLst>
                                    </p:anim>
                                    <p:anim calcmode="lin" valueType="num">
                                      <p:cBhvr>
                                        <p:cTn id="15" dur="1000" fill="hold"/>
                                        <p:tgtEl>
                                          <p:spTgt spid="4">
                                            <p:graphicEl>
                                              <a:dgm id="{4392E237-A39E-48CC-92A4-098CC310FF91}"/>
                                            </p:graphicEl>
                                          </p:spTgt>
                                        </p:tgtEl>
                                        <p:attrNameLst>
                                          <p:attrName>style.rotation</p:attrName>
                                        </p:attrNameLst>
                                      </p:cBhvr>
                                      <p:tavLst>
                                        <p:tav tm="0">
                                          <p:val>
                                            <p:fltVal val="90"/>
                                          </p:val>
                                        </p:tav>
                                        <p:tav tm="100000">
                                          <p:val>
                                            <p:fltVal val="0"/>
                                          </p:val>
                                        </p:tav>
                                      </p:tavLst>
                                    </p:anim>
                                    <p:animEffect transition="in" filter="fade">
                                      <p:cBhvr>
                                        <p:cTn id="16" dur="1000"/>
                                        <p:tgtEl>
                                          <p:spTgt spid="4">
                                            <p:graphicEl>
                                              <a:dgm id="{4392E237-A39E-48CC-92A4-098CC310FF91}"/>
                                            </p:graphicEl>
                                          </p:spTgt>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4">
                                            <p:graphicEl>
                                              <a:dgm id="{DB53AFCE-CC9B-4A53-B8C2-FC77ADA4EA64}"/>
                                            </p:graphicEl>
                                          </p:spTgt>
                                        </p:tgtEl>
                                        <p:attrNameLst>
                                          <p:attrName>style.visibility</p:attrName>
                                        </p:attrNameLst>
                                      </p:cBhvr>
                                      <p:to>
                                        <p:strVal val="visible"/>
                                      </p:to>
                                    </p:set>
                                    <p:anim calcmode="lin" valueType="num">
                                      <p:cBhvr>
                                        <p:cTn id="19" dur="1000" fill="hold"/>
                                        <p:tgtEl>
                                          <p:spTgt spid="4">
                                            <p:graphicEl>
                                              <a:dgm id="{DB53AFCE-CC9B-4A53-B8C2-FC77ADA4EA64}"/>
                                            </p:graphicEl>
                                          </p:spTgt>
                                        </p:tgtEl>
                                        <p:attrNameLst>
                                          <p:attrName>ppt_w</p:attrName>
                                        </p:attrNameLst>
                                      </p:cBhvr>
                                      <p:tavLst>
                                        <p:tav tm="0">
                                          <p:val>
                                            <p:fltVal val="0"/>
                                          </p:val>
                                        </p:tav>
                                        <p:tav tm="100000">
                                          <p:val>
                                            <p:strVal val="#ppt_w"/>
                                          </p:val>
                                        </p:tav>
                                      </p:tavLst>
                                    </p:anim>
                                    <p:anim calcmode="lin" valueType="num">
                                      <p:cBhvr>
                                        <p:cTn id="20" dur="1000" fill="hold"/>
                                        <p:tgtEl>
                                          <p:spTgt spid="4">
                                            <p:graphicEl>
                                              <a:dgm id="{DB53AFCE-CC9B-4A53-B8C2-FC77ADA4EA64}"/>
                                            </p:graphicEl>
                                          </p:spTgt>
                                        </p:tgtEl>
                                        <p:attrNameLst>
                                          <p:attrName>ppt_h</p:attrName>
                                        </p:attrNameLst>
                                      </p:cBhvr>
                                      <p:tavLst>
                                        <p:tav tm="0">
                                          <p:val>
                                            <p:fltVal val="0"/>
                                          </p:val>
                                        </p:tav>
                                        <p:tav tm="100000">
                                          <p:val>
                                            <p:strVal val="#ppt_h"/>
                                          </p:val>
                                        </p:tav>
                                      </p:tavLst>
                                    </p:anim>
                                    <p:anim calcmode="lin" valueType="num">
                                      <p:cBhvr>
                                        <p:cTn id="21" dur="1000" fill="hold"/>
                                        <p:tgtEl>
                                          <p:spTgt spid="4">
                                            <p:graphicEl>
                                              <a:dgm id="{DB53AFCE-CC9B-4A53-B8C2-FC77ADA4EA64}"/>
                                            </p:graphicEl>
                                          </p:spTgt>
                                        </p:tgtEl>
                                        <p:attrNameLst>
                                          <p:attrName>style.rotation</p:attrName>
                                        </p:attrNameLst>
                                      </p:cBhvr>
                                      <p:tavLst>
                                        <p:tav tm="0">
                                          <p:val>
                                            <p:fltVal val="90"/>
                                          </p:val>
                                        </p:tav>
                                        <p:tav tm="100000">
                                          <p:val>
                                            <p:fltVal val="0"/>
                                          </p:val>
                                        </p:tav>
                                      </p:tavLst>
                                    </p:anim>
                                    <p:animEffect transition="in" filter="fade">
                                      <p:cBhvr>
                                        <p:cTn id="22" dur="1000"/>
                                        <p:tgtEl>
                                          <p:spTgt spid="4">
                                            <p:graphicEl>
                                              <a:dgm id="{DB53AFCE-CC9B-4A53-B8C2-FC77ADA4EA64}"/>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31" presetClass="entr" presetSubtype="0" fill="hold" grpId="0" nodeType="clickEffect">
                                  <p:stCondLst>
                                    <p:cond delay="0"/>
                                  </p:stCondLst>
                                  <p:childTnLst>
                                    <p:set>
                                      <p:cBhvr>
                                        <p:cTn id="26" dur="1" fill="hold">
                                          <p:stCondLst>
                                            <p:cond delay="0"/>
                                          </p:stCondLst>
                                        </p:cTn>
                                        <p:tgtEl>
                                          <p:spTgt spid="4">
                                            <p:graphicEl>
                                              <a:dgm id="{427BD84D-BD3F-4B49-BA17-880512397E58}"/>
                                            </p:graphicEl>
                                          </p:spTgt>
                                        </p:tgtEl>
                                        <p:attrNameLst>
                                          <p:attrName>style.visibility</p:attrName>
                                        </p:attrNameLst>
                                      </p:cBhvr>
                                      <p:to>
                                        <p:strVal val="visible"/>
                                      </p:to>
                                    </p:set>
                                    <p:anim calcmode="lin" valueType="num">
                                      <p:cBhvr>
                                        <p:cTn id="27" dur="1000" fill="hold"/>
                                        <p:tgtEl>
                                          <p:spTgt spid="4">
                                            <p:graphicEl>
                                              <a:dgm id="{427BD84D-BD3F-4B49-BA17-880512397E58}"/>
                                            </p:graphicEl>
                                          </p:spTgt>
                                        </p:tgtEl>
                                        <p:attrNameLst>
                                          <p:attrName>ppt_w</p:attrName>
                                        </p:attrNameLst>
                                      </p:cBhvr>
                                      <p:tavLst>
                                        <p:tav tm="0">
                                          <p:val>
                                            <p:fltVal val="0"/>
                                          </p:val>
                                        </p:tav>
                                        <p:tav tm="100000">
                                          <p:val>
                                            <p:strVal val="#ppt_w"/>
                                          </p:val>
                                        </p:tav>
                                      </p:tavLst>
                                    </p:anim>
                                    <p:anim calcmode="lin" valueType="num">
                                      <p:cBhvr>
                                        <p:cTn id="28" dur="1000" fill="hold"/>
                                        <p:tgtEl>
                                          <p:spTgt spid="4">
                                            <p:graphicEl>
                                              <a:dgm id="{427BD84D-BD3F-4B49-BA17-880512397E58}"/>
                                            </p:graphicEl>
                                          </p:spTgt>
                                        </p:tgtEl>
                                        <p:attrNameLst>
                                          <p:attrName>ppt_h</p:attrName>
                                        </p:attrNameLst>
                                      </p:cBhvr>
                                      <p:tavLst>
                                        <p:tav tm="0">
                                          <p:val>
                                            <p:fltVal val="0"/>
                                          </p:val>
                                        </p:tav>
                                        <p:tav tm="100000">
                                          <p:val>
                                            <p:strVal val="#ppt_h"/>
                                          </p:val>
                                        </p:tav>
                                      </p:tavLst>
                                    </p:anim>
                                    <p:anim calcmode="lin" valueType="num">
                                      <p:cBhvr>
                                        <p:cTn id="29" dur="1000" fill="hold"/>
                                        <p:tgtEl>
                                          <p:spTgt spid="4">
                                            <p:graphicEl>
                                              <a:dgm id="{427BD84D-BD3F-4B49-BA17-880512397E58}"/>
                                            </p:graphicEl>
                                          </p:spTgt>
                                        </p:tgtEl>
                                        <p:attrNameLst>
                                          <p:attrName>style.rotation</p:attrName>
                                        </p:attrNameLst>
                                      </p:cBhvr>
                                      <p:tavLst>
                                        <p:tav tm="0">
                                          <p:val>
                                            <p:fltVal val="90"/>
                                          </p:val>
                                        </p:tav>
                                        <p:tav tm="100000">
                                          <p:val>
                                            <p:fltVal val="0"/>
                                          </p:val>
                                        </p:tav>
                                      </p:tavLst>
                                    </p:anim>
                                    <p:animEffect transition="in" filter="fade">
                                      <p:cBhvr>
                                        <p:cTn id="30" dur="1000"/>
                                        <p:tgtEl>
                                          <p:spTgt spid="4">
                                            <p:graphicEl>
                                              <a:dgm id="{427BD84D-BD3F-4B49-BA17-880512397E58}"/>
                                            </p:graphicEl>
                                          </p:spTgt>
                                        </p:tgtEl>
                                      </p:cBhvr>
                                    </p:animEffect>
                                  </p:childTnLst>
                                </p:cTn>
                              </p:par>
                              <p:par>
                                <p:cTn id="31" presetID="31" presetClass="entr" presetSubtype="0" fill="hold" grpId="0" nodeType="withEffect">
                                  <p:stCondLst>
                                    <p:cond delay="0"/>
                                  </p:stCondLst>
                                  <p:childTnLst>
                                    <p:set>
                                      <p:cBhvr>
                                        <p:cTn id="32" dur="1" fill="hold">
                                          <p:stCondLst>
                                            <p:cond delay="0"/>
                                          </p:stCondLst>
                                        </p:cTn>
                                        <p:tgtEl>
                                          <p:spTgt spid="4">
                                            <p:graphicEl>
                                              <a:dgm id="{FA909964-2752-4021-8DBF-A4C72965BE91}"/>
                                            </p:graphicEl>
                                          </p:spTgt>
                                        </p:tgtEl>
                                        <p:attrNameLst>
                                          <p:attrName>style.visibility</p:attrName>
                                        </p:attrNameLst>
                                      </p:cBhvr>
                                      <p:to>
                                        <p:strVal val="visible"/>
                                      </p:to>
                                    </p:set>
                                    <p:anim calcmode="lin" valueType="num">
                                      <p:cBhvr>
                                        <p:cTn id="33" dur="1000" fill="hold"/>
                                        <p:tgtEl>
                                          <p:spTgt spid="4">
                                            <p:graphicEl>
                                              <a:dgm id="{FA909964-2752-4021-8DBF-A4C72965BE91}"/>
                                            </p:graphicEl>
                                          </p:spTgt>
                                        </p:tgtEl>
                                        <p:attrNameLst>
                                          <p:attrName>ppt_w</p:attrName>
                                        </p:attrNameLst>
                                      </p:cBhvr>
                                      <p:tavLst>
                                        <p:tav tm="0">
                                          <p:val>
                                            <p:fltVal val="0"/>
                                          </p:val>
                                        </p:tav>
                                        <p:tav tm="100000">
                                          <p:val>
                                            <p:strVal val="#ppt_w"/>
                                          </p:val>
                                        </p:tav>
                                      </p:tavLst>
                                    </p:anim>
                                    <p:anim calcmode="lin" valueType="num">
                                      <p:cBhvr>
                                        <p:cTn id="34" dur="1000" fill="hold"/>
                                        <p:tgtEl>
                                          <p:spTgt spid="4">
                                            <p:graphicEl>
                                              <a:dgm id="{FA909964-2752-4021-8DBF-A4C72965BE91}"/>
                                            </p:graphicEl>
                                          </p:spTgt>
                                        </p:tgtEl>
                                        <p:attrNameLst>
                                          <p:attrName>ppt_h</p:attrName>
                                        </p:attrNameLst>
                                      </p:cBhvr>
                                      <p:tavLst>
                                        <p:tav tm="0">
                                          <p:val>
                                            <p:fltVal val="0"/>
                                          </p:val>
                                        </p:tav>
                                        <p:tav tm="100000">
                                          <p:val>
                                            <p:strVal val="#ppt_h"/>
                                          </p:val>
                                        </p:tav>
                                      </p:tavLst>
                                    </p:anim>
                                    <p:anim calcmode="lin" valueType="num">
                                      <p:cBhvr>
                                        <p:cTn id="35" dur="1000" fill="hold"/>
                                        <p:tgtEl>
                                          <p:spTgt spid="4">
                                            <p:graphicEl>
                                              <a:dgm id="{FA909964-2752-4021-8DBF-A4C72965BE91}"/>
                                            </p:graphicEl>
                                          </p:spTgt>
                                        </p:tgtEl>
                                        <p:attrNameLst>
                                          <p:attrName>style.rotation</p:attrName>
                                        </p:attrNameLst>
                                      </p:cBhvr>
                                      <p:tavLst>
                                        <p:tav tm="0">
                                          <p:val>
                                            <p:fltVal val="90"/>
                                          </p:val>
                                        </p:tav>
                                        <p:tav tm="100000">
                                          <p:val>
                                            <p:fltVal val="0"/>
                                          </p:val>
                                        </p:tav>
                                      </p:tavLst>
                                    </p:anim>
                                    <p:animEffect transition="in" filter="fade">
                                      <p:cBhvr>
                                        <p:cTn id="36" dur="1000"/>
                                        <p:tgtEl>
                                          <p:spTgt spid="4">
                                            <p:graphicEl>
                                              <a:dgm id="{FA909964-2752-4021-8DBF-A4C72965BE91}"/>
                                            </p:graphicEl>
                                          </p:spTgt>
                                        </p:tgtEl>
                                      </p:cBhvr>
                                    </p:animEffect>
                                  </p:childTnLst>
                                </p:cTn>
                              </p:par>
                            </p:childTnLst>
                          </p:cTn>
                        </p:par>
                      </p:childTnLst>
                    </p:cTn>
                  </p:par>
                  <p:par>
                    <p:cTn id="37" fill="hold">
                      <p:stCondLst>
                        <p:cond delay="indefinite"/>
                      </p:stCondLst>
                      <p:childTnLst>
                        <p:par>
                          <p:cTn id="38" fill="hold">
                            <p:stCondLst>
                              <p:cond delay="0"/>
                            </p:stCondLst>
                            <p:childTnLst>
                              <p:par>
                                <p:cTn id="39" presetID="31" presetClass="entr" presetSubtype="0" fill="hold" grpId="0" nodeType="clickEffect">
                                  <p:stCondLst>
                                    <p:cond delay="0"/>
                                  </p:stCondLst>
                                  <p:childTnLst>
                                    <p:set>
                                      <p:cBhvr>
                                        <p:cTn id="40" dur="1" fill="hold">
                                          <p:stCondLst>
                                            <p:cond delay="0"/>
                                          </p:stCondLst>
                                        </p:cTn>
                                        <p:tgtEl>
                                          <p:spTgt spid="4">
                                            <p:graphicEl>
                                              <a:dgm id="{3B444374-2524-4C4D-B413-2BF11F8835A0}"/>
                                            </p:graphicEl>
                                          </p:spTgt>
                                        </p:tgtEl>
                                        <p:attrNameLst>
                                          <p:attrName>style.visibility</p:attrName>
                                        </p:attrNameLst>
                                      </p:cBhvr>
                                      <p:to>
                                        <p:strVal val="visible"/>
                                      </p:to>
                                    </p:set>
                                    <p:anim calcmode="lin" valueType="num">
                                      <p:cBhvr>
                                        <p:cTn id="41" dur="1000" fill="hold"/>
                                        <p:tgtEl>
                                          <p:spTgt spid="4">
                                            <p:graphicEl>
                                              <a:dgm id="{3B444374-2524-4C4D-B413-2BF11F8835A0}"/>
                                            </p:graphicEl>
                                          </p:spTgt>
                                        </p:tgtEl>
                                        <p:attrNameLst>
                                          <p:attrName>ppt_w</p:attrName>
                                        </p:attrNameLst>
                                      </p:cBhvr>
                                      <p:tavLst>
                                        <p:tav tm="0">
                                          <p:val>
                                            <p:fltVal val="0"/>
                                          </p:val>
                                        </p:tav>
                                        <p:tav tm="100000">
                                          <p:val>
                                            <p:strVal val="#ppt_w"/>
                                          </p:val>
                                        </p:tav>
                                      </p:tavLst>
                                    </p:anim>
                                    <p:anim calcmode="lin" valueType="num">
                                      <p:cBhvr>
                                        <p:cTn id="42" dur="1000" fill="hold"/>
                                        <p:tgtEl>
                                          <p:spTgt spid="4">
                                            <p:graphicEl>
                                              <a:dgm id="{3B444374-2524-4C4D-B413-2BF11F8835A0}"/>
                                            </p:graphicEl>
                                          </p:spTgt>
                                        </p:tgtEl>
                                        <p:attrNameLst>
                                          <p:attrName>ppt_h</p:attrName>
                                        </p:attrNameLst>
                                      </p:cBhvr>
                                      <p:tavLst>
                                        <p:tav tm="0">
                                          <p:val>
                                            <p:fltVal val="0"/>
                                          </p:val>
                                        </p:tav>
                                        <p:tav tm="100000">
                                          <p:val>
                                            <p:strVal val="#ppt_h"/>
                                          </p:val>
                                        </p:tav>
                                      </p:tavLst>
                                    </p:anim>
                                    <p:anim calcmode="lin" valueType="num">
                                      <p:cBhvr>
                                        <p:cTn id="43" dur="1000" fill="hold"/>
                                        <p:tgtEl>
                                          <p:spTgt spid="4">
                                            <p:graphicEl>
                                              <a:dgm id="{3B444374-2524-4C4D-B413-2BF11F8835A0}"/>
                                            </p:graphicEl>
                                          </p:spTgt>
                                        </p:tgtEl>
                                        <p:attrNameLst>
                                          <p:attrName>style.rotation</p:attrName>
                                        </p:attrNameLst>
                                      </p:cBhvr>
                                      <p:tavLst>
                                        <p:tav tm="0">
                                          <p:val>
                                            <p:fltVal val="90"/>
                                          </p:val>
                                        </p:tav>
                                        <p:tav tm="100000">
                                          <p:val>
                                            <p:fltVal val="0"/>
                                          </p:val>
                                        </p:tav>
                                      </p:tavLst>
                                    </p:anim>
                                    <p:animEffect transition="in" filter="fade">
                                      <p:cBhvr>
                                        <p:cTn id="44" dur="1000"/>
                                        <p:tgtEl>
                                          <p:spTgt spid="4">
                                            <p:graphicEl>
                                              <a:dgm id="{3B444374-2524-4C4D-B413-2BF11F8835A0}"/>
                                            </p:graphicEl>
                                          </p:spTgt>
                                        </p:tgtEl>
                                      </p:cBhvr>
                                    </p:animEffect>
                                  </p:childTnLst>
                                </p:cTn>
                              </p:par>
                              <p:par>
                                <p:cTn id="45" presetID="31" presetClass="entr" presetSubtype="0" fill="hold" grpId="0" nodeType="withEffect">
                                  <p:stCondLst>
                                    <p:cond delay="0"/>
                                  </p:stCondLst>
                                  <p:childTnLst>
                                    <p:set>
                                      <p:cBhvr>
                                        <p:cTn id="46" dur="1" fill="hold">
                                          <p:stCondLst>
                                            <p:cond delay="0"/>
                                          </p:stCondLst>
                                        </p:cTn>
                                        <p:tgtEl>
                                          <p:spTgt spid="4">
                                            <p:graphicEl>
                                              <a:dgm id="{34878FE1-F716-4137-B1A2-9E8417CBBFF7}"/>
                                            </p:graphicEl>
                                          </p:spTgt>
                                        </p:tgtEl>
                                        <p:attrNameLst>
                                          <p:attrName>style.visibility</p:attrName>
                                        </p:attrNameLst>
                                      </p:cBhvr>
                                      <p:to>
                                        <p:strVal val="visible"/>
                                      </p:to>
                                    </p:set>
                                    <p:anim calcmode="lin" valueType="num">
                                      <p:cBhvr>
                                        <p:cTn id="47" dur="1000" fill="hold"/>
                                        <p:tgtEl>
                                          <p:spTgt spid="4">
                                            <p:graphicEl>
                                              <a:dgm id="{34878FE1-F716-4137-B1A2-9E8417CBBFF7}"/>
                                            </p:graphicEl>
                                          </p:spTgt>
                                        </p:tgtEl>
                                        <p:attrNameLst>
                                          <p:attrName>ppt_w</p:attrName>
                                        </p:attrNameLst>
                                      </p:cBhvr>
                                      <p:tavLst>
                                        <p:tav tm="0">
                                          <p:val>
                                            <p:fltVal val="0"/>
                                          </p:val>
                                        </p:tav>
                                        <p:tav tm="100000">
                                          <p:val>
                                            <p:strVal val="#ppt_w"/>
                                          </p:val>
                                        </p:tav>
                                      </p:tavLst>
                                    </p:anim>
                                    <p:anim calcmode="lin" valueType="num">
                                      <p:cBhvr>
                                        <p:cTn id="48" dur="1000" fill="hold"/>
                                        <p:tgtEl>
                                          <p:spTgt spid="4">
                                            <p:graphicEl>
                                              <a:dgm id="{34878FE1-F716-4137-B1A2-9E8417CBBFF7}"/>
                                            </p:graphicEl>
                                          </p:spTgt>
                                        </p:tgtEl>
                                        <p:attrNameLst>
                                          <p:attrName>ppt_h</p:attrName>
                                        </p:attrNameLst>
                                      </p:cBhvr>
                                      <p:tavLst>
                                        <p:tav tm="0">
                                          <p:val>
                                            <p:fltVal val="0"/>
                                          </p:val>
                                        </p:tav>
                                        <p:tav tm="100000">
                                          <p:val>
                                            <p:strVal val="#ppt_h"/>
                                          </p:val>
                                        </p:tav>
                                      </p:tavLst>
                                    </p:anim>
                                    <p:anim calcmode="lin" valueType="num">
                                      <p:cBhvr>
                                        <p:cTn id="49" dur="1000" fill="hold"/>
                                        <p:tgtEl>
                                          <p:spTgt spid="4">
                                            <p:graphicEl>
                                              <a:dgm id="{34878FE1-F716-4137-B1A2-9E8417CBBFF7}"/>
                                            </p:graphicEl>
                                          </p:spTgt>
                                        </p:tgtEl>
                                        <p:attrNameLst>
                                          <p:attrName>style.rotation</p:attrName>
                                        </p:attrNameLst>
                                      </p:cBhvr>
                                      <p:tavLst>
                                        <p:tav tm="0">
                                          <p:val>
                                            <p:fltVal val="90"/>
                                          </p:val>
                                        </p:tav>
                                        <p:tav tm="100000">
                                          <p:val>
                                            <p:fltVal val="0"/>
                                          </p:val>
                                        </p:tav>
                                      </p:tavLst>
                                    </p:anim>
                                    <p:animEffect transition="in" filter="fade">
                                      <p:cBhvr>
                                        <p:cTn id="50" dur="1000"/>
                                        <p:tgtEl>
                                          <p:spTgt spid="4">
                                            <p:graphicEl>
                                              <a:dgm id="{34878FE1-F716-4137-B1A2-9E8417CBBFF7}"/>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4" grpId="0">
        <p:bldSub>
          <a:bldDgm bld="one"/>
        </p:bldSub>
      </p:bldGraphic>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ctr"/>
            <a:r>
              <a:rPr lang="es-CR" sz="3600" b="1" dirty="0" smtClean="0">
                <a:solidFill>
                  <a:schemeClr val="tx1"/>
                </a:solidFill>
              </a:rPr>
              <a:t>Ocultar La Violencia Estructural, Detrás De La Violencia Delictiva.</a:t>
            </a:r>
            <a:endParaRPr lang="es-MX" sz="3600" b="1" dirty="0">
              <a:solidFill>
                <a:schemeClr val="tx1"/>
              </a:solidFill>
            </a:endParaRPr>
          </a:p>
        </p:txBody>
      </p:sp>
      <p:sp>
        <p:nvSpPr>
          <p:cNvPr id="3" name="2 Marcador de contenido"/>
          <p:cNvSpPr>
            <a:spLocks noGrp="1"/>
          </p:cNvSpPr>
          <p:nvPr>
            <p:ph idx="1"/>
          </p:nvPr>
        </p:nvSpPr>
        <p:spPr/>
        <p:txBody>
          <a:bodyPr>
            <a:normAutofit lnSpcReduction="10000"/>
          </a:bodyPr>
          <a:lstStyle/>
          <a:p>
            <a:r>
              <a:rPr lang="es-CR" dirty="0" smtClean="0"/>
              <a:t>Se </a:t>
            </a:r>
            <a:r>
              <a:rPr lang="es-CR" dirty="0"/>
              <a:t>ha llevado el miedo de la violencia delictiva a extremos tan graves que debilitan la vida en común </a:t>
            </a:r>
            <a:r>
              <a:rPr lang="es-CR" dirty="0" smtClean="0"/>
              <a:t>, </a:t>
            </a:r>
            <a:r>
              <a:rPr lang="es-CR" dirty="0"/>
              <a:t>la cohesión social </a:t>
            </a:r>
            <a:r>
              <a:rPr lang="es-CR" dirty="0" smtClean="0"/>
              <a:t>, al crear al enemigo.</a:t>
            </a:r>
          </a:p>
          <a:p>
            <a:r>
              <a:rPr lang="es-CR" dirty="0" smtClean="0"/>
              <a:t> Se refuerzan el </a:t>
            </a:r>
            <a:r>
              <a:rPr lang="es-CR" dirty="0"/>
              <a:t>control social, bajo la falsa premisa de que para ganar en seguridad, se debe aceptar reducir en derechos y libertades </a:t>
            </a:r>
            <a:r>
              <a:rPr lang="es-CR" dirty="0" smtClean="0"/>
              <a:t>fundamentales.</a:t>
            </a:r>
          </a:p>
          <a:p>
            <a:r>
              <a:rPr lang="es-CR" dirty="0"/>
              <a:t>El reforzamiento de la “industria del </a:t>
            </a:r>
            <a:r>
              <a:rPr lang="es-CR" dirty="0" smtClean="0"/>
              <a:t>miedo, de la seguridad del encierro” </a:t>
            </a:r>
            <a:r>
              <a:rPr lang="es-CR" dirty="0"/>
              <a:t>como única posible respuesta a la violencia </a:t>
            </a:r>
            <a:r>
              <a:rPr lang="es-CR" dirty="0" smtClean="0"/>
              <a:t>delictiva. </a:t>
            </a:r>
          </a:p>
          <a:p>
            <a:r>
              <a:rPr lang="es-CR" dirty="0" smtClean="0"/>
              <a:t>Desde </a:t>
            </a:r>
            <a:r>
              <a:rPr lang="es-CR" dirty="0"/>
              <a:t>hace algunas décadas se muestra un aumento de los índices delictivos, y preocupa de forma especial la creciente tasa de victimización. </a:t>
            </a:r>
            <a:endParaRPr lang="es-CR" dirty="0" smtClean="0"/>
          </a:p>
          <a:p>
            <a:r>
              <a:rPr lang="es-CR" dirty="0" smtClean="0"/>
              <a:t>Todo lo que se ahorre en política social,  se duplicara en política de control duro.</a:t>
            </a:r>
            <a:endParaRPr lang="es-MX" dirty="0"/>
          </a:p>
        </p:txBody>
      </p:sp>
    </p:spTree>
    <p:extLst>
      <p:ext uri="{BB962C8B-B14F-4D97-AF65-F5344CB8AC3E}">
        <p14:creationId xmlns:p14="http://schemas.microsoft.com/office/powerpoint/2010/main" val="4903509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1" presetClass="entr" presetSubtype="0"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p:cTn id="13"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4"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5"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6" dur="10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31"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2"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23"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24" dur="1000"/>
                                        <p:tgtEl>
                                          <p:spTgt spid="3">
                                            <p:txEl>
                                              <p:pRg st="1" end="1"/>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31" presetClass="entr" presetSubtype="0" fill="hold" grpId="0" nodeType="clickEffect">
                                  <p:stCondLst>
                                    <p:cond delay="0"/>
                                  </p:stCondLst>
                                  <p:childTnLst>
                                    <p:set>
                                      <p:cBhvr>
                                        <p:cTn id="28" dur="1" fill="hold">
                                          <p:stCondLst>
                                            <p:cond delay="0"/>
                                          </p:stCondLst>
                                        </p:cTn>
                                        <p:tgtEl>
                                          <p:spTgt spid="3">
                                            <p:txEl>
                                              <p:pRg st="2" end="2"/>
                                            </p:txEl>
                                          </p:spTgt>
                                        </p:tgtEl>
                                        <p:attrNameLst>
                                          <p:attrName>style.visibility</p:attrName>
                                        </p:attrNameLst>
                                      </p:cBhvr>
                                      <p:to>
                                        <p:strVal val="visible"/>
                                      </p:to>
                                    </p:set>
                                    <p:anim calcmode="lin" valueType="num">
                                      <p:cBhvr>
                                        <p:cTn id="29"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30"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31"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32" dur="1000"/>
                                        <p:tgtEl>
                                          <p:spTgt spid="3">
                                            <p:txEl>
                                              <p:pRg st="2" end="2"/>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1" presetClass="entr" presetSubtype="0" fill="hold" grpId="0" nodeType="clickEffect">
                                  <p:stCondLst>
                                    <p:cond delay="0"/>
                                  </p:stCondLst>
                                  <p:childTnLst>
                                    <p:set>
                                      <p:cBhvr>
                                        <p:cTn id="36" dur="1" fill="hold">
                                          <p:stCondLst>
                                            <p:cond delay="0"/>
                                          </p:stCondLst>
                                        </p:cTn>
                                        <p:tgtEl>
                                          <p:spTgt spid="3">
                                            <p:txEl>
                                              <p:pRg st="3" end="3"/>
                                            </p:txEl>
                                          </p:spTgt>
                                        </p:tgtEl>
                                        <p:attrNameLst>
                                          <p:attrName>style.visibility</p:attrName>
                                        </p:attrNameLst>
                                      </p:cBhvr>
                                      <p:to>
                                        <p:strVal val="visible"/>
                                      </p:to>
                                    </p:set>
                                    <p:anim calcmode="lin" valueType="num">
                                      <p:cBhvr>
                                        <p:cTn id="37"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8"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39"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40" dur="1000"/>
                                        <p:tgtEl>
                                          <p:spTgt spid="3">
                                            <p:txEl>
                                              <p:pRg st="3" end="3"/>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31" presetClass="entr" presetSubtype="0" fill="hold" grpId="0" nodeType="clickEffect">
                                  <p:stCondLst>
                                    <p:cond delay="0"/>
                                  </p:stCondLst>
                                  <p:childTnLst>
                                    <p:set>
                                      <p:cBhvr>
                                        <p:cTn id="44" dur="1" fill="hold">
                                          <p:stCondLst>
                                            <p:cond delay="0"/>
                                          </p:stCondLst>
                                        </p:cTn>
                                        <p:tgtEl>
                                          <p:spTgt spid="3">
                                            <p:txEl>
                                              <p:pRg st="4" end="4"/>
                                            </p:txEl>
                                          </p:spTgt>
                                        </p:tgtEl>
                                        <p:attrNameLst>
                                          <p:attrName>style.visibility</p:attrName>
                                        </p:attrNameLst>
                                      </p:cBhvr>
                                      <p:to>
                                        <p:strVal val="visible"/>
                                      </p:to>
                                    </p:set>
                                    <p:anim calcmode="lin" valueType="num">
                                      <p:cBhvr>
                                        <p:cTn id="45"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46"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47"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48"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CR" sz="4000" b="1" dirty="0">
                <a:solidFill>
                  <a:schemeClr val="tx1"/>
                </a:solidFill>
              </a:rPr>
              <a:t>La Violencia Estructural; Más Allá de las Tragedias Subjetivas</a:t>
            </a:r>
            <a:endParaRPr lang="es-MX" sz="4000" b="1" dirty="0">
              <a:solidFill>
                <a:schemeClr val="tx1"/>
              </a:solidFill>
            </a:endParaRPr>
          </a:p>
        </p:txBody>
      </p:sp>
      <p:sp>
        <p:nvSpPr>
          <p:cNvPr id="3" name="2 Marcador de contenido"/>
          <p:cNvSpPr>
            <a:spLocks noGrp="1"/>
          </p:cNvSpPr>
          <p:nvPr>
            <p:ph idx="1"/>
          </p:nvPr>
        </p:nvSpPr>
        <p:spPr>
          <a:xfrm>
            <a:off x="457200" y="1844824"/>
            <a:ext cx="7620000" cy="4555976"/>
          </a:xfrm>
        </p:spPr>
        <p:txBody>
          <a:bodyPr>
            <a:normAutofit lnSpcReduction="10000"/>
          </a:bodyPr>
          <a:lstStyle/>
          <a:p>
            <a:r>
              <a:rPr lang="es-CR" sz="2400" dirty="0"/>
              <a:t>L</a:t>
            </a:r>
            <a:r>
              <a:rPr lang="es-CR" sz="2400" dirty="0" smtClean="0"/>
              <a:t>a </a:t>
            </a:r>
            <a:r>
              <a:rPr lang="es-CR" sz="2400" dirty="0"/>
              <a:t>región latinoamericana es </a:t>
            </a:r>
            <a:r>
              <a:rPr lang="es-CR" sz="2400" dirty="0" smtClean="0"/>
              <a:t> la región </a:t>
            </a:r>
            <a:r>
              <a:rPr lang="es-CR" sz="2400" dirty="0"/>
              <a:t>del mundo con mayores niveles de inequidad, así reconocido por las </a:t>
            </a:r>
            <a:r>
              <a:rPr lang="es-CR" sz="2400" dirty="0" smtClean="0"/>
              <a:t>N. U.</a:t>
            </a:r>
          </a:p>
          <a:p>
            <a:r>
              <a:rPr lang="es-CR" sz="2400" dirty="0" smtClean="0"/>
              <a:t>Un </a:t>
            </a:r>
            <a:r>
              <a:rPr lang="es-CR" sz="2400" dirty="0"/>
              <a:t>hecho </a:t>
            </a:r>
            <a:r>
              <a:rPr lang="es-CR" sz="2400" dirty="0" smtClean="0"/>
              <a:t> la violencia </a:t>
            </a:r>
            <a:r>
              <a:rPr lang="es-CR" sz="2400" dirty="0"/>
              <a:t>es el resultado concreto de un largo proceso histórico.</a:t>
            </a:r>
            <a:endParaRPr lang="es-MX" sz="2400" dirty="0"/>
          </a:p>
          <a:p>
            <a:r>
              <a:rPr lang="es-CR" sz="2400" dirty="0" smtClean="0"/>
              <a:t>La exclusión se da en las oportunidades </a:t>
            </a:r>
            <a:r>
              <a:rPr lang="es-CR" sz="2400" dirty="0"/>
              <a:t>económicas, pero por a la mantiene sobre ellos un fuerte proceso de “inclusión cultural,” en el modelo de la sociedad del </a:t>
            </a:r>
            <a:r>
              <a:rPr lang="es-CR" sz="2400" dirty="0" smtClean="0"/>
              <a:t>mercado.</a:t>
            </a:r>
          </a:p>
          <a:p>
            <a:r>
              <a:rPr lang="es-CR" sz="2400" dirty="0" smtClean="0"/>
              <a:t>Los excluidos llegan </a:t>
            </a:r>
            <a:r>
              <a:rPr lang="es-CR" sz="2400" dirty="0"/>
              <a:t>a representar </a:t>
            </a:r>
            <a:r>
              <a:rPr lang="es-CR" sz="2400" dirty="0" smtClean="0"/>
              <a:t>entre una tercera parte hasta dos terceras partes del </a:t>
            </a:r>
            <a:r>
              <a:rPr lang="es-CR" sz="2400" dirty="0"/>
              <a:t>total de </a:t>
            </a:r>
            <a:r>
              <a:rPr lang="es-CR" sz="2400" dirty="0" smtClean="0"/>
              <a:t>población de un país. </a:t>
            </a:r>
            <a:endParaRPr lang="es-MX" sz="2400" dirty="0"/>
          </a:p>
          <a:p>
            <a:endParaRPr lang="es-MX" dirty="0"/>
          </a:p>
        </p:txBody>
      </p:sp>
    </p:spTree>
    <p:extLst>
      <p:ext uri="{BB962C8B-B14F-4D97-AF65-F5344CB8AC3E}">
        <p14:creationId xmlns:p14="http://schemas.microsoft.com/office/powerpoint/2010/main" val="34454051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p:cTn id="13"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4"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5" dur="500"/>
                                        <p:tgtEl>
                                          <p:spTgt spid="3">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53" presetClass="entr" presetSubtype="16" fill="hold" grpId="0" nodeType="click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 calcmode="lin" valueType="num">
                                      <p:cBhvr>
                                        <p:cTn id="20"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1"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22" dur="500"/>
                                        <p:tgtEl>
                                          <p:spTgt spid="3">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3" presetClass="entr" presetSubtype="16" fill="hold" grpId="0"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 calcmode="lin" valueType="num">
                                      <p:cBhvr>
                                        <p:cTn id="27"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8"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9" dur="500"/>
                                        <p:tgtEl>
                                          <p:spTgt spid="3">
                                            <p:txEl>
                                              <p:pRg st="2" end="2"/>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53" presetClass="entr" presetSubtype="16" fill="hold" grpId="0" nodeType="clickEffect">
                                  <p:stCondLst>
                                    <p:cond delay="0"/>
                                  </p:stCondLst>
                                  <p:childTnLst>
                                    <p:set>
                                      <p:cBhvr>
                                        <p:cTn id="33" dur="1" fill="hold">
                                          <p:stCondLst>
                                            <p:cond delay="0"/>
                                          </p:stCondLst>
                                        </p:cTn>
                                        <p:tgtEl>
                                          <p:spTgt spid="3">
                                            <p:txEl>
                                              <p:pRg st="3" end="3"/>
                                            </p:txEl>
                                          </p:spTgt>
                                        </p:tgtEl>
                                        <p:attrNameLst>
                                          <p:attrName>style.visibility</p:attrName>
                                        </p:attrNameLst>
                                      </p:cBhvr>
                                      <p:to>
                                        <p:strVal val="visible"/>
                                      </p:to>
                                    </p:set>
                                    <p:anim calcmode="lin" valueType="num">
                                      <p:cBhvr>
                                        <p:cTn id="34"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5"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6"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ctr"/>
            <a:r>
              <a:rPr lang="es-MX" sz="3200" b="1" dirty="0" smtClean="0">
                <a:solidFill>
                  <a:schemeClr val="tx1"/>
                </a:solidFill>
              </a:rPr>
              <a:t>La violencia estructural es un resultado intencional del modelo actual</a:t>
            </a:r>
            <a:endParaRPr lang="es-MX" sz="3200" b="1" dirty="0">
              <a:solidFill>
                <a:schemeClr val="tx1"/>
              </a:solidFill>
            </a:endParaRPr>
          </a:p>
        </p:txBody>
      </p:sp>
      <p:sp>
        <p:nvSpPr>
          <p:cNvPr id="3" name="2 Marcador de contenido"/>
          <p:cNvSpPr>
            <a:spLocks noGrp="1"/>
          </p:cNvSpPr>
          <p:nvPr>
            <p:ph idx="1"/>
          </p:nvPr>
        </p:nvSpPr>
        <p:spPr/>
        <p:txBody>
          <a:bodyPr>
            <a:normAutofit/>
          </a:bodyPr>
          <a:lstStyle/>
          <a:p>
            <a:r>
              <a:rPr lang="es-CR" sz="2400" dirty="0"/>
              <a:t>violencia </a:t>
            </a:r>
            <a:r>
              <a:rPr lang="es-CR" sz="2400" dirty="0" smtClean="0"/>
              <a:t>estructural,  explica la </a:t>
            </a:r>
            <a:r>
              <a:rPr lang="es-CR" sz="2400" dirty="0"/>
              <a:t>dinámica de la relación </a:t>
            </a:r>
            <a:r>
              <a:rPr lang="es-CR" sz="2400" dirty="0" smtClean="0"/>
              <a:t>individuo-sociedad.</a:t>
            </a:r>
          </a:p>
          <a:p>
            <a:r>
              <a:rPr lang="es-CR" sz="2400" dirty="0" smtClean="0"/>
              <a:t>La </a:t>
            </a:r>
            <a:r>
              <a:rPr lang="es-CR" sz="2400" dirty="0"/>
              <a:t>actual estructuración </a:t>
            </a:r>
            <a:r>
              <a:rPr lang="es-CR" sz="2400" dirty="0" smtClean="0"/>
              <a:t>económica </a:t>
            </a:r>
            <a:r>
              <a:rPr lang="es-CR" sz="2400" dirty="0"/>
              <a:t>tiene como característica propia, la capacidad de impactar intencionalmente de forma negativa el desarrollo humano por medio del proceso de exclusión de sujetos colectivos e </a:t>
            </a:r>
            <a:r>
              <a:rPr lang="es-CR" sz="2400" dirty="0" smtClean="0"/>
              <a:t>individuales.</a:t>
            </a:r>
          </a:p>
          <a:p>
            <a:r>
              <a:rPr lang="es-CR" sz="2400" dirty="0" smtClean="0"/>
              <a:t>Lo </a:t>
            </a:r>
            <a:r>
              <a:rPr lang="es-CR" sz="2400" dirty="0"/>
              <a:t>que favorece el establecimiento de un ecosistema humano con condiciones de vida muy desfavorables y vínculos interpersonales donde se desarrollan procesos violentos en el ejercicio </a:t>
            </a:r>
            <a:r>
              <a:rPr lang="es-CR" sz="2400" dirty="0" smtClean="0"/>
              <a:t>.del </a:t>
            </a:r>
            <a:r>
              <a:rPr lang="es-CR" sz="2400" dirty="0"/>
              <a:t>poder de unos sobre otros</a:t>
            </a:r>
            <a:endParaRPr lang="es-MX" sz="2400" dirty="0"/>
          </a:p>
        </p:txBody>
      </p:sp>
    </p:spTree>
    <p:extLst>
      <p:ext uri="{BB962C8B-B14F-4D97-AF65-F5344CB8AC3E}">
        <p14:creationId xmlns:p14="http://schemas.microsoft.com/office/powerpoint/2010/main" val="41598343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1" presetClass="entr" presetSubtype="0"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p:cTn id="13"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4"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5"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6" dur="10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31"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2"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23"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24" dur="1000"/>
                                        <p:tgtEl>
                                          <p:spTgt spid="3">
                                            <p:txEl>
                                              <p:pRg st="1" end="1"/>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31" presetClass="entr" presetSubtype="0" fill="hold" grpId="0" nodeType="clickEffect">
                                  <p:stCondLst>
                                    <p:cond delay="0"/>
                                  </p:stCondLst>
                                  <p:childTnLst>
                                    <p:set>
                                      <p:cBhvr>
                                        <p:cTn id="28" dur="1" fill="hold">
                                          <p:stCondLst>
                                            <p:cond delay="0"/>
                                          </p:stCondLst>
                                        </p:cTn>
                                        <p:tgtEl>
                                          <p:spTgt spid="3">
                                            <p:txEl>
                                              <p:pRg st="2" end="2"/>
                                            </p:txEl>
                                          </p:spTgt>
                                        </p:tgtEl>
                                        <p:attrNameLst>
                                          <p:attrName>style.visibility</p:attrName>
                                        </p:attrNameLst>
                                      </p:cBhvr>
                                      <p:to>
                                        <p:strVal val="visible"/>
                                      </p:to>
                                    </p:set>
                                    <p:anim calcmode="lin" valueType="num">
                                      <p:cBhvr>
                                        <p:cTn id="29"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30"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31"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32"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67544" y="260648"/>
            <a:ext cx="7620000" cy="1143000"/>
          </a:xfrm>
        </p:spPr>
        <p:txBody>
          <a:bodyPr/>
          <a:lstStyle/>
          <a:p>
            <a:pPr algn="ctr"/>
            <a:r>
              <a:rPr lang="es-MX" sz="4000" dirty="0" smtClean="0">
                <a:solidFill>
                  <a:schemeClr val="tx1"/>
                </a:solidFill>
              </a:rPr>
              <a:t>La violencia estructural su expresión</a:t>
            </a:r>
            <a:endParaRPr lang="es-MX" sz="4000" dirty="0">
              <a:solidFill>
                <a:schemeClr val="tx1"/>
              </a:solidFill>
            </a:endParaRPr>
          </a:p>
        </p:txBody>
      </p:sp>
      <p:sp>
        <p:nvSpPr>
          <p:cNvPr id="3" name="2 Marcador de contenido"/>
          <p:cNvSpPr>
            <a:spLocks noGrp="1"/>
          </p:cNvSpPr>
          <p:nvPr>
            <p:ph idx="1"/>
          </p:nvPr>
        </p:nvSpPr>
        <p:spPr/>
        <p:txBody>
          <a:bodyPr/>
          <a:lstStyle/>
          <a:p>
            <a:r>
              <a:rPr lang="es-CR" dirty="0"/>
              <a:t>El desarrollo de la </a:t>
            </a:r>
            <a:r>
              <a:rPr lang="es-CR" dirty="0" smtClean="0"/>
              <a:t>inequidad, no </a:t>
            </a:r>
            <a:r>
              <a:rPr lang="es-CR" dirty="0"/>
              <a:t>solo </a:t>
            </a:r>
            <a:r>
              <a:rPr lang="es-CR" dirty="0" smtClean="0"/>
              <a:t>se expresa en los ingresos monetarios, sino como un </a:t>
            </a:r>
            <a:r>
              <a:rPr lang="es-CR" dirty="0"/>
              <a:t>proceso integral de empobrecimiento de las </a:t>
            </a:r>
            <a:r>
              <a:rPr lang="es-CR" dirty="0" smtClean="0"/>
              <a:t>personas.</a:t>
            </a:r>
          </a:p>
          <a:p>
            <a:r>
              <a:rPr lang="es-CR" dirty="0" smtClean="0"/>
              <a:t>El </a:t>
            </a:r>
            <a:r>
              <a:rPr lang="es-CR" dirty="0"/>
              <a:t>crecimiento en los sujetos </a:t>
            </a:r>
            <a:r>
              <a:rPr lang="es-CR" dirty="0" smtClean="0"/>
              <a:t>colectivos e individuales de </a:t>
            </a:r>
            <a:r>
              <a:rPr lang="es-CR" dirty="0"/>
              <a:t>la incompetencia social, la crisis de las habilidades sociales, el desarrollo de los estados carenciales y la frustración sistemática de las </a:t>
            </a:r>
            <a:r>
              <a:rPr lang="es-CR" dirty="0" smtClean="0"/>
              <a:t>personas.</a:t>
            </a:r>
          </a:p>
          <a:p>
            <a:r>
              <a:rPr lang="es-CR" dirty="0" smtClean="0"/>
              <a:t>Se da un debilitamiento </a:t>
            </a:r>
            <a:r>
              <a:rPr lang="es-CR" dirty="0"/>
              <a:t>de la autonomía </a:t>
            </a:r>
            <a:r>
              <a:rPr lang="es-CR" dirty="0" smtClean="0"/>
              <a:t>de los sujetos colectivos o individuales, del </a:t>
            </a:r>
            <a:r>
              <a:rPr lang="es-CR" dirty="0"/>
              <a:t>ejercicio asertivo de la libertad,  y la profundización de la crisis de la dignidad. </a:t>
            </a:r>
            <a:endParaRPr lang="es-MX" dirty="0"/>
          </a:p>
          <a:p>
            <a:endParaRPr lang="es-MX" dirty="0"/>
          </a:p>
        </p:txBody>
      </p:sp>
    </p:spTree>
    <p:extLst>
      <p:ext uri="{BB962C8B-B14F-4D97-AF65-F5344CB8AC3E}">
        <p14:creationId xmlns:p14="http://schemas.microsoft.com/office/powerpoint/2010/main" val="36349287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3"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4" presetClass="entr" presetSubtype="10"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randombar(horizontal)">
                                      <p:cBhvr>
                                        <p:cTn id="13" dur="500"/>
                                        <p:tgtEl>
                                          <p:spTgt spid="3">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4" presetClass="entr" presetSubtype="10" fill="hold" grpId="0"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8" dur="500"/>
                                        <p:tgtEl>
                                          <p:spTgt spid="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4" presetClass="entr" presetSubtype="10"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randombar(horizontal)">
                                      <p:cBhvr>
                                        <p:cTn id="23"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ctr"/>
            <a:r>
              <a:rPr lang="es-MX" dirty="0" smtClean="0">
                <a:solidFill>
                  <a:schemeClr val="tx1"/>
                </a:solidFill>
              </a:rPr>
              <a:t>Concepto de Violencia</a:t>
            </a:r>
            <a:endParaRPr lang="es-MX" dirty="0">
              <a:solidFill>
                <a:schemeClr val="tx1"/>
              </a:solidFill>
            </a:endParaRPr>
          </a:p>
        </p:txBody>
      </p:sp>
      <p:sp>
        <p:nvSpPr>
          <p:cNvPr id="3" name="2 Marcador de contenido"/>
          <p:cNvSpPr>
            <a:spLocks noGrp="1"/>
          </p:cNvSpPr>
          <p:nvPr>
            <p:ph idx="1"/>
          </p:nvPr>
        </p:nvSpPr>
        <p:spPr/>
        <p:txBody>
          <a:bodyPr/>
          <a:lstStyle/>
          <a:p>
            <a:r>
              <a:rPr lang="es-CR" dirty="0"/>
              <a:t>Es preocupante la falta de definición clara sobre el </a:t>
            </a:r>
            <a:r>
              <a:rPr lang="es-CR" dirty="0" smtClean="0"/>
              <a:t>concepto de violencia social .</a:t>
            </a:r>
          </a:p>
          <a:p>
            <a:r>
              <a:rPr lang="es-CR" dirty="0" smtClean="0"/>
              <a:t>Preocupa </a:t>
            </a:r>
            <a:r>
              <a:rPr lang="es-CR" dirty="0"/>
              <a:t>la reducción de la violencia a lo delictivo, o a un mero problema de salud  pública, al enfocarse en las consecuencias, </a:t>
            </a:r>
            <a:r>
              <a:rPr lang="es-CR" dirty="0" smtClean="0"/>
              <a:t> como </a:t>
            </a:r>
            <a:r>
              <a:rPr lang="es-CR" dirty="0"/>
              <a:t>el hecho de ser una de las principales causas </a:t>
            </a:r>
            <a:r>
              <a:rPr lang="es-CR" dirty="0" smtClean="0"/>
              <a:t>de muerte</a:t>
            </a:r>
            <a:r>
              <a:rPr lang="es-CR" dirty="0"/>
              <a:t>, daños físicos, procesos post - traumáticos y los altos costos económicos de </a:t>
            </a:r>
            <a:r>
              <a:rPr lang="es-CR" dirty="0" smtClean="0"/>
              <a:t>la atención a </a:t>
            </a:r>
            <a:r>
              <a:rPr lang="es-CR" dirty="0"/>
              <a:t>las víctimas y </a:t>
            </a:r>
            <a:r>
              <a:rPr lang="es-CR" dirty="0" smtClean="0"/>
              <a:t>del castigo </a:t>
            </a:r>
            <a:r>
              <a:rPr lang="es-CR" dirty="0"/>
              <a:t>a los victimarios.</a:t>
            </a:r>
            <a:endParaRPr lang="es-MX" dirty="0"/>
          </a:p>
          <a:p>
            <a:r>
              <a:rPr lang="es-CR" dirty="0"/>
              <a:t>La definición que se utiliza con mayor frecuencia es la de la Organización Mundial de la Salud, preocupa su enfoque hacia la violencia </a:t>
            </a:r>
            <a:r>
              <a:rPr lang="es-CR" dirty="0" smtClean="0"/>
              <a:t>como actos </a:t>
            </a:r>
            <a:r>
              <a:rPr lang="es-CR" dirty="0"/>
              <a:t>de agresión física, emocional o patrimonial, pero no visibiliza la violencia histórica social y simbólica –cultural</a:t>
            </a:r>
            <a:r>
              <a:rPr lang="es-CR" dirty="0" smtClean="0"/>
              <a:t>.</a:t>
            </a:r>
            <a:endParaRPr lang="es-MX" dirty="0"/>
          </a:p>
        </p:txBody>
      </p:sp>
    </p:spTree>
    <p:extLst>
      <p:ext uri="{BB962C8B-B14F-4D97-AF65-F5344CB8AC3E}">
        <p14:creationId xmlns:p14="http://schemas.microsoft.com/office/powerpoint/2010/main" val="10938514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p:cTn id="12"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3"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4"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5" dur="1000"/>
                                        <p:tgtEl>
                                          <p:spTgt spid="3">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31" presetClass="entr" presetSubtype="0" fill="hold" grpId="0" nodeType="click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 calcmode="lin" valueType="num">
                                      <p:cBhvr>
                                        <p:cTn id="20"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1"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22"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23" dur="1000"/>
                                        <p:tgtEl>
                                          <p:spTgt spid="3">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31" presetClass="entr" presetSubtype="0"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 calcmode="lin" valueType="num">
                                      <p:cBhvr>
                                        <p:cTn id="28"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9"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30"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31"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solidFill>
                  <a:schemeClr val="tx1"/>
                </a:solidFill>
              </a:rPr>
              <a:t>Definición</a:t>
            </a:r>
            <a:endParaRPr lang="es-MX" dirty="0"/>
          </a:p>
        </p:txBody>
      </p:sp>
      <p:sp>
        <p:nvSpPr>
          <p:cNvPr id="3" name="2 Marcador de contenido"/>
          <p:cNvSpPr>
            <a:spLocks noGrp="1"/>
          </p:cNvSpPr>
          <p:nvPr>
            <p:ph idx="1"/>
          </p:nvPr>
        </p:nvSpPr>
        <p:spPr>
          <a:xfrm>
            <a:off x="755576" y="1600200"/>
            <a:ext cx="6912768" cy="2908920"/>
          </a:xfrm>
        </p:spPr>
        <p:txBody>
          <a:bodyPr/>
          <a:lstStyle/>
          <a:p>
            <a:r>
              <a:rPr lang="es-CR" b="1" dirty="0" smtClean="0"/>
              <a:t>“</a:t>
            </a:r>
            <a:r>
              <a:rPr lang="es-CR" dirty="0" smtClean="0"/>
              <a:t>(…) </a:t>
            </a:r>
            <a:r>
              <a:rPr lang="es-CR" dirty="0"/>
              <a:t>considera la violencia como el uso deliberado de la fuerza física o el poder, ya sea en grado de amenaza u efectivo, contra uno mismo, otra persona, grupo o comunidad, que cause o tenga muchas probabilidades de producir lesiones, muerte, daños psicológicos, trastornos del desarrollo o privaciones.” (O.M.S/ O.P.S. 2002. Pág. 7)</a:t>
            </a:r>
            <a:endParaRPr lang="es-MX" dirty="0"/>
          </a:p>
          <a:p>
            <a:endParaRPr lang="es-MX" dirty="0"/>
          </a:p>
        </p:txBody>
      </p:sp>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79912" y="5373216"/>
            <a:ext cx="1026418" cy="852686"/>
          </a:xfrm>
          <a:prstGeom prst="rect">
            <a:avLst/>
          </a:prstGeom>
        </p:spPr>
      </p:pic>
    </p:spTree>
    <p:extLst>
      <p:ext uri="{BB962C8B-B14F-4D97-AF65-F5344CB8AC3E}">
        <p14:creationId xmlns:p14="http://schemas.microsoft.com/office/powerpoint/2010/main" val="38225294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1" presetClass="entr" presetSubtype="0"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p:cTn id="13"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4"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5"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6" dur="10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additive="base">
                                        <p:cTn id="21" dur="500" fill="hold"/>
                                        <p:tgtEl>
                                          <p:spTgt spid="4"/>
                                        </p:tgtEl>
                                        <p:attrNameLst>
                                          <p:attrName>ppt_x</p:attrName>
                                        </p:attrNameLst>
                                      </p:cBhvr>
                                      <p:tavLst>
                                        <p:tav tm="0">
                                          <p:val>
                                            <p:strVal val="#ppt_x"/>
                                          </p:val>
                                        </p:tav>
                                        <p:tav tm="100000">
                                          <p:val>
                                            <p:strVal val="#ppt_x"/>
                                          </p:val>
                                        </p:tav>
                                      </p:tavLst>
                                    </p:anim>
                                    <p:anim calcmode="lin" valueType="num">
                                      <p:cBhvr additive="base">
                                        <p:cTn id="22"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671205" y="274638"/>
            <a:ext cx="5917019" cy="1143000"/>
          </a:xfrm>
        </p:spPr>
        <p:txBody>
          <a:bodyPr/>
          <a:lstStyle/>
          <a:p>
            <a:r>
              <a:rPr lang="es-MX" b="1" dirty="0" smtClean="0">
                <a:solidFill>
                  <a:schemeClr val="tx1"/>
                </a:solidFill>
              </a:rPr>
              <a:t>Datos Estadísticos</a:t>
            </a:r>
            <a:endParaRPr lang="es-MX" b="1" dirty="0">
              <a:solidFill>
                <a:schemeClr val="tx1"/>
              </a:solidFill>
            </a:endParaRPr>
          </a:p>
        </p:txBody>
      </p:sp>
      <p:sp>
        <p:nvSpPr>
          <p:cNvPr id="3" name="2 Marcador de contenido"/>
          <p:cNvSpPr>
            <a:spLocks noGrp="1"/>
          </p:cNvSpPr>
          <p:nvPr>
            <p:ph idx="1"/>
          </p:nvPr>
        </p:nvSpPr>
        <p:spPr/>
        <p:txBody>
          <a:bodyPr/>
          <a:lstStyle/>
          <a:p>
            <a:r>
              <a:rPr lang="es-CR" dirty="0" smtClean="0"/>
              <a:t>El Informe </a:t>
            </a:r>
            <a:r>
              <a:rPr lang="es-CR" dirty="0"/>
              <a:t>Mundial sobre la Violencia y la Salud (2002), </a:t>
            </a:r>
            <a:r>
              <a:rPr lang="es-CR" dirty="0" smtClean="0"/>
              <a:t>globalmente </a:t>
            </a:r>
            <a:r>
              <a:rPr lang="es-CR" dirty="0"/>
              <a:t>mueren 1.424 personas de forma </a:t>
            </a:r>
            <a:r>
              <a:rPr lang="es-CR" dirty="0" smtClean="0"/>
              <a:t>violenta.</a:t>
            </a:r>
          </a:p>
          <a:p>
            <a:r>
              <a:rPr lang="es-CR" dirty="0" smtClean="0"/>
              <a:t>Cada </a:t>
            </a:r>
            <a:r>
              <a:rPr lang="es-CR" dirty="0"/>
              <a:t>40 segundos muere una persona, </a:t>
            </a:r>
            <a:endParaRPr lang="es-CR" dirty="0" smtClean="0"/>
          </a:p>
          <a:p>
            <a:r>
              <a:rPr lang="es-CR" dirty="0" smtClean="0"/>
              <a:t>En </a:t>
            </a:r>
            <a:r>
              <a:rPr lang="es-CR" dirty="0"/>
              <a:t>el año 2000 se suicidaron en el mundo 815.000 personas, </a:t>
            </a:r>
            <a:endParaRPr lang="es-CR" dirty="0" smtClean="0"/>
          </a:p>
          <a:p>
            <a:r>
              <a:rPr lang="es-CR" dirty="0" smtClean="0"/>
              <a:t>Para </a:t>
            </a:r>
            <a:r>
              <a:rPr lang="es-CR" dirty="0"/>
              <a:t>el mismo año mueren 520.000 mil personas a consecuencia de  violencia interpersonal.</a:t>
            </a:r>
            <a:endParaRPr lang="es-MX" dirty="0"/>
          </a:p>
          <a:p>
            <a:r>
              <a:rPr lang="es-CR" dirty="0"/>
              <a:t>A nivel de educación </a:t>
            </a:r>
            <a:r>
              <a:rPr lang="es-CR" dirty="0" smtClean="0"/>
              <a:t>en algunos países </a:t>
            </a:r>
            <a:r>
              <a:rPr lang="es-CR" dirty="0"/>
              <a:t>de la región latinoamericana, </a:t>
            </a:r>
            <a:r>
              <a:rPr lang="es-CR" dirty="0" smtClean="0"/>
              <a:t>el fracaso </a:t>
            </a:r>
            <a:r>
              <a:rPr lang="es-CR" dirty="0"/>
              <a:t>escolar y </a:t>
            </a:r>
            <a:r>
              <a:rPr lang="es-CR" dirty="0" smtClean="0"/>
              <a:t>la deserción, hace que más </a:t>
            </a:r>
            <a:r>
              <a:rPr lang="es-CR" dirty="0"/>
              <a:t>del 50 % de los jóvenes no concluyen sus procesos de formación.</a:t>
            </a:r>
            <a:endParaRPr lang="es-MX" dirty="0"/>
          </a:p>
        </p:txBody>
      </p:sp>
    </p:spTree>
    <p:extLst>
      <p:ext uri="{BB962C8B-B14F-4D97-AF65-F5344CB8AC3E}">
        <p14:creationId xmlns:p14="http://schemas.microsoft.com/office/powerpoint/2010/main" val="41192840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p:cTn id="12"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3"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4"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5" dur="1000"/>
                                        <p:tgtEl>
                                          <p:spTgt spid="3">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31" presetClass="entr" presetSubtype="0" fill="hold" grpId="0" nodeType="click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 calcmode="lin" valueType="num">
                                      <p:cBhvr>
                                        <p:cTn id="20"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1"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22"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23" dur="1000"/>
                                        <p:tgtEl>
                                          <p:spTgt spid="3">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31" presetClass="entr" presetSubtype="0"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 calcmode="lin" valueType="num">
                                      <p:cBhvr>
                                        <p:cTn id="28"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9"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30"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31" dur="1000"/>
                                        <p:tgtEl>
                                          <p:spTgt spid="3">
                                            <p:txEl>
                                              <p:pRg st="2" end="2"/>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31" presetClass="entr" presetSubtype="0" fill="hold" grpId="0" nodeType="clickEffect">
                                  <p:stCondLst>
                                    <p:cond delay="0"/>
                                  </p:stCondLst>
                                  <p:childTnLst>
                                    <p:set>
                                      <p:cBhvr>
                                        <p:cTn id="35" dur="1" fill="hold">
                                          <p:stCondLst>
                                            <p:cond delay="0"/>
                                          </p:stCondLst>
                                        </p:cTn>
                                        <p:tgtEl>
                                          <p:spTgt spid="3">
                                            <p:txEl>
                                              <p:pRg st="3" end="3"/>
                                            </p:txEl>
                                          </p:spTgt>
                                        </p:tgtEl>
                                        <p:attrNameLst>
                                          <p:attrName>style.visibility</p:attrName>
                                        </p:attrNameLst>
                                      </p:cBhvr>
                                      <p:to>
                                        <p:strVal val="visible"/>
                                      </p:to>
                                    </p:set>
                                    <p:anim calcmode="lin" valueType="num">
                                      <p:cBhvr>
                                        <p:cTn id="36"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7"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38"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39" dur="1000"/>
                                        <p:tgtEl>
                                          <p:spTgt spid="3">
                                            <p:txEl>
                                              <p:pRg st="3" end="3"/>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31" presetClass="entr" presetSubtype="0" fill="hold" grpId="0" nodeType="clickEffect">
                                  <p:stCondLst>
                                    <p:cond delay="0"/>
                                  </p:stCondLst>
                                  <p:childTnLst>
                                    <p:set>
                                      <p:cBhvr>
                                        <p:cTn id="43" dur="1" fill="hold">
                                          <p:stCondLst>
                                            <p:cond delay="0"/>
                                          </p:stCondLst>
                                        </p:cTn>
                                        <p:tgtEl>
                                          <p:spTgt spid="3">
                                            <p:txEl>
                                              <p:pRg st="4" end="4"/>
                                            </p:txEl>
                                          </p:spTgt>
                                        </p:tgtEl>
                                        <p:attrNameLst>
                                          <p:attrName>style.visibility</p:attrName>
                                        </p:attrNameLst>
                                      </p:cBhvr>
                                      <p:to>
                                        <p:strVal val="visible"/>
                                      </p:to>
                                    </p:set>
                                    <p:anim calcmode="lin" valueType="num">
                                      <p:cBhvr>
                                        <p:cTn id="44"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45"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46"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47"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94093"/>
            <a:ext cx="5122912" cy="1143000"/>
          </a:xfrm>
        </p:spPr>
        <p:txBody>
          <a:bodyPr/>
          <a:lstStyle/>
          <a:p>
            <a:r>
              <a:rPr lang="es-MX" b="1" dirty="0">
                <a:solidFill>
                  <a:schemeClr val="tx1"/>
                </a:solidFill>
              </a:rPr>
              <a:t>Datos Estadísticos</a:t>
            </a:r>
          </a:p>
        </p:txBody>
      </p:sp>
      <p:sp>
        <p:nvSpPr>
          <p:cNvPr id="3" name="2 Marcador de contenido"/>
          <p:cNvSpPr>
            <a:spLocks noGrp="1"/>
          </p:cNvSpPr>
          <p:nvPr>
            <p:ph idx="1"/>
          </p:nvPr>
        </p:nvSpPr>
        <p:spPr/>
        <p:txBody>
          <a:bodyPr>
            <a:normAutofit fontScale="92500"/>
          </a:bodyPr>
          <a:lstStyle/>
          <a:p>
            <a:r>
              <a:rPr lang="es-CR" dirty="0"/>
              <a:t>Bernardo Kliksberg, estima que en promedio en la región, “…20 millones de niños (y niñas) menores de 14 años (son) explotados laboralmente y 7 millones en las más degradantes tareas como la prostitución, la pornografía y el tráfico de drogas.”</a:t>
            </a:r>
            <a:endParaRPr lang="es-MX" dirty="0"/>
          </a:p>
          <a:p>
            <a:r>
              <a:rPr lang="es-CR" dirty="0"/>
              <a:t>Según el Informe sobre Desarrollo Humano 2014 Sostener  vulnerabilidades y construir resiliencia. PNUD; hay más de 2.200 millones de personas viviendo en “pobreza multidimensional,” </a:t>
            </a:r>
            <a:endParaRPr lang="es-CR" dirty="0" smtClean="0"/>
          </a:p>
          <a:p>
            <a:r>
              <a:rPr lang="es-CR" dirty="0" smtClean="0"/>
              <a:t>842 </a:t>
            </a:r>
            <a:r>
              <a:rPr lang="es-CR" dirty="0"/>
              <a:t>millones sufren de hambre crónica a nivel </a:t>
            </a:r>
            <a:r>
              <a:rPr lang="es-CR" dirty="0" smtClean="0"/>
              <a:t>global. </a:t>
            </a:r>
          </a:p>
          <a:p>
            <a:r>
              <a:rPr lang="es-CR" dirty="0" smtClean="0"/>
              <a:t>1.500 </a:t>
            </a:r>
            <a:r>
              <a:rPr lang="es-CR" dirty="0"/>
              <a:t>millones de personas cuentan con empleos informales o precarios. </a:t>
            </a:r>
            <a:endParaRPr lang="es-CR" dirty="0" smtClean="0"/>
          </a:p>
          <a:p>
            <a:r>
              <a:rPr lang="es-CR" dirty="0" smtClean="0"/>
              <a:t>Sin olvidar la </a:t>
            </a:r>
            <a:r>
              <a:rPr lang="es-CR" dirty="0"/>
              <a:t>situación de la multi-vulnerabilidad estructural de grupos específicos como mujeres, migrantes, indígenas, personas mayores de edad</a:t>
            </a:r>
            <a:r>
              <a:rPr lang="es-CR" dirty="0" smtClean="0"/>
              <a:t>.</a:t>
            </a:r>
            <a:endParaRPr lang="es-MX" dirty="0"/>
          </a:p>
        </p:txBody>
      </p:sp>
    </p:spTree>
    <p:extLst>
      <p:ext uri="{BB962C8B-B14F-4D97-AF65-F5344CB8AC3E}">
        <p14:creationId xmlns:p14="http://schemas.microsoft.com/office/powerpoint/2010/main" val="18437528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p:cTn id="13"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4"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5" dur="500"/>
                                        <p:tgtEl>
                                          <p:spTgt spid="3">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53" presetClass="entr" presetSubtype="16" fill="hold" grpId="0" nodeType="click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 calcmode="lin" valueType="num">
                                      <p:cBhvr>
                                        <p:cTn id="20"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1"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22" dur="500"/>
                                        <p:tgtEl>
                                          <p:spTgt spid="3">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3" presetClass="entr" presetSubtype="16" fill="hold" grpId="0"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 calcmode="lin" valueType="num">
                                      <p:cBhvr>
                                        <p:cTn id="27"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8"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9" dur="500"/>
                                        <p:tgtEl>
                                          <p:spTgt spid="3">
                                            <p:txEl>
                                              <p:pRg st="2" end="2"/>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53" presetClass="entr" presetSubtype="16" fill="hold" grpId="0" nodeType="clickEffect">
                                  <p:stCondLst>
                                    <p:cond delay="0"/>
                                  </p:stCondLst>
                                  <p:childTnLst>
                                    <p:set>
                                      <p:cBhvr>
                                        <p:cTn id="33" dur="1" fill="hold">
                                          <p:stCondLst>
                                            <p:cond delay="0"/>
                                          </p:stCondLst>
                                        </p:cTn>
                                        <p:tgtEl>
                                          <p:spTgt spid="3">
                                            <p:txEl>
                                              <p:pRg st="3" end="3"/>
                                            </p:txEl>
                                          </p:spTgt>
                                        </p:tgtEl>
                                        <p:attrNameLst>
                                          <p:attrName>style.visibility</p:attrName>
                                        </p:attrNameLst>
                                      </p:cBhvr>
                                      <p:to>
                                        <p:strVal val="visible"/>
                                      </p:to>
                                    </p:set>
                                    <p:anim calcmode="lin" valueType="num">
                                      <p:cBhvr>
                                        <p:cTn id="34"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5"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6" dur="500"/>
                                        <p:tgtEl>
                                          <p:spTgt spid="3">
                                            <p:txEl>
                                              <p:pRg st="3" end="3"/>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53" presetClass="entr" presetSubtype="16" fill="hold" grpId="0" nodeType="clickEffect">
                                  <p:stCondLst>
                                    <p:cond delay="0"/>
                                  </p:stCondLst>
                                  <p:childTnLst>
                                    <p:set>
                                      <p:cBhvr>
                                        <p:cTn id="40" dur="1" fill="hold">
                                          <p:stCondLst>
                                            <p:cond delay="0"/>
                                          </p:stCondLst>
                                        </p:cTn>
                                        <p:tgtEl>
                                          <p:spTgt spid="3">
                                            <p:txEl>
                                              <p:pRg st="4" end="4"/>
                                            </p:txEl>
                                          </p:spTgt>
                                        </p:tgtEl>
                                        <p:attrNameLst>
                                          <p:attrName>style.visibility</p:attrName>
                                        </p:attrNameLst>
                                      </p:cBhvr>
                                      <p:to>
                                        <p:strVal val="visible"/>
                                      </p:to>
                                    </p:set>
                                    <p:anim calcmode="lin" valueType="num">
                                      <p:cBhvr>
                                        <p:cTn id="41"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42"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43"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ctr"/>
            <a:r>
              <a:rPr lang="es-MX" b="1" dirty="0" smtClean="0">
                <a:solidFill>
                  <a:schemeClr val="tx1"/>
                </a:solidFill>
              </a:rPr>
              <a:t>Ante La exclusión surgen tres caminos</a:t>
            </a:r>
            <a:endParaRPr lang="es-MX" b="1" dirty="0">
              <a:solidFill>
                <a:schemeClr val="tx1"/>
              </a:solidFill>
            </a:endParaRPr>
          </a:p>
        </p:txBody>
      </p:sp>
      <p:sp>
        <p:nvSpPr>
          <p:cNvPr id="3" name="2 Marcador de contenido"/>
          <p:cNvSpPr>
            <a:spLocks noGrp="1"/>
          </p:cNvSpPr>
          <p:nvPr>
            <p:ph idx="1"/>
          </p:nvPr>
        </p:nvSpPr>
        <p:spPr>
          <a:xfrm>
            <a:off x="457200" y="1600200"/>
            <a:ext cx="7620000" cy="4205064"/>
          </a:xfrm>
        </p:spPr>
        <p:txBody>
          <a:bodyPr>
            <a:normAutofit/>
          </a:bodyPr>
          <a:lstStyle/>
          <a:p>
            <a:pPr marL="628650" indent="-514350">
              <a:buFont typeface="+mj-lt"/>
              <a:buAutoNum type="arabicPeriod"/>
            </a:pPr>
            <a:r>
              <a:rPr lang="es-CR" sz="2800" dirty="0" smtClean="0"/>
              <a:t>Vivir en la informalidad y la precariedad.</a:t>
            </a:r>
          </a:p>
          <a:p>
            <a:pPr marL="628650" indent="-514350">
              <a:buFont typeface="+mj-lt"/>
              <a:buAutoNum type="arabicPeriod"/>
            </a:pPr>
            <a:r>
              <a:rPr lang="es-CR" sz="2800" dirty="0" smtClean="0"/>
              <a:t>Cometer delitos funcionales de necesidad.</a:t>
            </a:r>
          </a:p>
          <a:p>
            <a:pPr marL="628650" indent="-514350">
              <a:buFont typeface="+mj-lt"/>
              <a:buAutoNum type="arabicPeriod"/>
            </a:pPr>
            <a:r>
              <a:rPr lang="es-CR" sz="2800" dirty="0" smtClean="0"/>
              <a:t>Construir vínculos </a:t>
            </a:r>
            <a:r>
              <a:rPr lang="es-CR" sz="2800" dirty="0"/>
              <a:t>con las estructuras delictivas </a:t>
            </a:r>
            <a:r>
              <a:rPr lang="es-CR" sz="2800" dirty="0" smtClean="0"/>
              <a:t>del crimen organizado como </a:t>
            </a:r>
            <a:r>
              <a:rPr lang="es-CR" sz="2800" dirty="0"/>
              <a:t>un camino para salir de la vulnerabilidad económica en el corto </a:t>
            </a:r>
            <a:r>
              <a:rPr lang="es-CR" sz="2800" dirty="0" smtClean="0"/>
              <a:t>plazo. Aunque </a:t>
            </a:r>
            <a:r>
              <a:rPr lang="es-CR" sz="2800" dirty="0"/>
              <a:t>es un hecho que la situación de vulnerabilidad estructural se agrava en el mediano y largo </a:t>
            </a:r>
            <a:r>
              <a:rPr lang="es-CR" sz="2800" dirty="0" smtClean="0"/>
              <a:t>plazo, al ser un ejercito de sacrificables en el simbólico derecho penal.</a:t>
            </a:r>
            <a:endParaRPr lang="es-MX" sz="2800" dirty="0"/>
          </a:p>
          <a:p>
            <a:endParaRPr lang="es-MX" dirty="0"/>
          </a:p>
        </p:txBody>
      </p:sp>
    </p:spTree>
    <p:extLst>
      <p:ext uri="{BB962C8B-B14F-4D97-AF65-F5344CB8AC3E}">
        <p14:creationId xmlns:p14="http://schemas.microsoft.com/office/powerpoint/2010/main" val="1859486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31" presetClass="entr" presetSubtype="0" fill="hold" grpId="0" nodeType="clickEffect">
                                  <p:stCondLst>
                                    <p:cond delay="0"/>
                                  </p:stCondLst>
                                  <p:childTnLst>
                                    <p:set>
                                      <p:cBhvr>
                                        <p:cTn id="24" dur="1" fill="hold">
                                          <p:stCondLst>
                                            <p:cond delay="0"/>
                                          </p:stCondLst>
                                        </p:cTn>
                                        <p:tgtEl>
                                          <p:spTgt spid="3">
                                            <p:txEl>
                                              <p:pRg st="0" end="0"/>
                                            </p:txEl>
                                          </p:spTgt>
                                        </p:tgtEl>
                                        <p:attrNameLst>
                                          <p:attrName>style.visibility</p:attrName>
                                        </p:attrNameLst>
                                      </p:cBhvr>
                                      <p:to>
                                        <p:strVal val="visible"/>
                                      </p:to>
                                    </p:set>
                                    <p:anim calcmode="lin" valueType="num">
                                      <p:cBhvr>
                                        <p:cTn id="25"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26"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27"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28" dur="1000"/>
                                        <p:tgtEl>
                                          <p:spTgt spid="3">
                                            <p:txEl>
                                              <p:pRg st="0" end="0"/>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31" presetClass="entr" presetSubtype="0" fill="hold" grpId="0" nodeType="clickEffect">
                                  <p:stCondLst>
                                    <p:cond delay="0"/>
                                  </p:stCondLst>
                                  <p:childTnLst>
                                    <p:set>
                                      <p:cBhvr>
                                        <p:cTn id="32" dur="1" fill="hold">
                                          <p:stCondLst>
                                            <p:cond delay="0"/>
                                          </p:stCondLst>
                                        </p:cTn>
                                        <p:tgtEl>
                                          <p:spTgt spid="3">
                                            <p:txEl>
                                              <p:pRg st="1" end="1"/>
                                            </p:txEl>
                                          </p:spTgt>
                                        </p:tgtEl>
                                        <p:attrNameLst>
                                          <p:attrName>style.visibility</p:attrName>
                                        </p:attrNameLst>
                                      </p:cBhvr>
                                      <p:to>
                                        <p:strVal val="visible"/>
                                      </p:to>
                                    </p:set>
                                    <p:anim calcmode="lin" valueType="num">
                                      <p:cBhvr>
                                        <p:cTn id="33"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34"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35"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36" dur="1000"/>
                                        <p:tgtEl>
                                          <p:spTgt spid="3">
                                            <p:txEl>
                                              <p:pRg st="1" end="1"/>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31" presetClass="entr" presetSubtype="0" fill="hold" grpId="0" nodeType="clickEffect">
                                  <p:stCondLst>
                                    <p:cond delay="0"/>
                                  </p:stCondLst>
                                  <p:childTnLst>
                                    <p:set>
                                      <p:cBhvr>
                                        <p:cTn id="40" dur="1" fill="hold">
                                          <p:stCondLst>
                                            <p:cond delay="0"/>
                                          </p:stCondLst>
                                        </p:cTn>
                                        <p:tgtEl>
                                          <p:spTgt spid="3">
                                            <p:txEl>
                                              <p:pRg st="2" end="2"/>
                                            </p:txEl>
                                          </p:spTgt>
                                        </p:tgtEl>
                                        <p:attrNameLst>
                                          <p:attrName>style.visibility</p:attrName>
                                        </p:attrNameLst>
                                      </p:cBhvr>
                                      <p:to>
                                        <p:strVal val="visible"/>
                                      </p:to>
                                    </p:set>
                                    <p:anim calcmode="lin" valueType="num">
                                      <p:cBhvr>
                                        <p:cTn id="41"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42"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43"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44"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ctr"/>
            <a:r>
              <a:rPr lang="es-MX" sz="4000" b="1" dirty="0" smtClean="0">
                <a:solidFill>
                  <a:schemeClr val="tx1"/>
                </a:solidFill>
              </a:rPr>
              <a:t>Mitos de la sociedad de la Exclusión</a:t>
            </a:r>
            <a:endParaRPr lang="es-MX" sz="4000" b="1" dirty="0">
              <a:solidFill>
                <a:schemeClr val="tx1"/>
              </a:solidFill>
            </a:endParaRPr>
          </a:p>
        </p:txBody>
      </p:sp>
      <p:sp>
        <p:nvSpPr>
          <p:cNvPr id="3" name="2 Marcador de contenido"/>
          <p:cNvSpPr>
            <a:spLocks noGrp="1"/>
          </p:cNvSpPr>
          <p:nvPr>
            <p:ph idx="1"/>
          </p:nvPr>
        </p:nvSpPr>
        <p:spPr/>
        <p:txBody>
          <a:bodyPr/>
          <a:lstStyle/>
          <a:p>
            <a:pPr marL="571500" indent="-457200">
              <a:buFont typeface="+mj-lt"/>
              <a:buAutoNum type="arabicPeriod"/>
            </a:pPr>
            <a:r>
              <a:rPr lang="es-MX" sz="2400" dirty="0" smtClean="0"/>
              <a:t>El desarrollo económico  mejorara las condiciones de vida de los ciudadanos y ciudadanas.</a:t>
            </a:r>
          </a:p>
          <a:p>
            <a:pPr marL="571500" indent="-457200">
              <a:buFont typeface="+mj-lt"/>
              <a:buAutoNum type="arabicPeriod"/>
            </a:pPr>
            <a:r>
              <a:rPr lang="es-MX" sz="2400" dirty="0" smtClean="0"/>
              <a:t>América Latina es una región pobre.</a:t>
            </a:r>
          </a:p>
          <a:p>
            <a:pPr marL="571500" indent="-457200">
              <a:buFont typeface="+mj-lt"/>
              <a:buAutoNum type="arabicPeriod"/>
            </a:pPr>
            <a:r>
              <a:rPr lang="es-MX" sz="2400" dirty="0" smtClean="0"/>
              <a:t>No hay dinero para financiar la acción del gobierno del Estado.</a:t>
            </a:r>
          </a:p>
          <a:p>
            <a:pPr marL="571500" indent="-457200">
              <a:buFont typeface="+mj-lt"/>
              <a:buAutoNum type="arabicPeriod"/>
            </a:pPr>
            <a:r>
              <a:rPr lang="es-MX" sz="2400" dirty="0" smtClean="0"/>
              <a:t>Como el gobierno del Estado carece de eficacia y eficiencia, se debe reducir su intervención privatizando políticas públicas como salud, educación, seguridad.</a:t>
            </a:r>
          </a:p>
          <a:p>
            <a:pPr marL="571500" indent="-457200">
              <a:buFont typeface="+mj-lt"/>
              <a:buAutoNum type="arabicPeriod"/>
            </a:pPr>
            <a:r>
              <a:rPr lang="es-MX" sz="2400" dirty="0" smtClean="0"/>
              <a:t>La sociedad es bipolar buenos y malos.</a:t>
            </a:r>
          </a:p>
          <a:p>
            <a:pPr marL="571500" indent="-457200">
              <a:buFont typeface="+mj-lt"/>
              <a:buAutoNum type="arabicPeriod"/>
            </a:pPr>
            <a:r>
              <a:rPr lang="es-MX" sz="2400" dirty="0" smtClean="0"/>
              <a:t>La respuesta es el control social punitivo.</a:t>
            </a:r>
          </a:p>
          <a:p>
            <a:pPr marL="114300" indent="0">
              <a:buNone/>
            </a:pPr>
            <a:endParaRPr lang="es-MX" dirty="0" smtClean="0"/>
          </a:p>
        </p:txBody>
      </p:sp>
    </p:spTree>
    <p:extLst>
      <p:ext uri="{BB962C8B-B14F-4D97-AF65-F5344CB8AC3E}">
        <p14:creationId xmlns:p14="http://schemas.microsoft.com/office/powerpoint/2010/main" val="34780056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1" presetClass="entr" presetSubtype="0"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p:cTn id="13"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4"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5"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6" dur="10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31"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2"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23"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24" dur="1000"/>
                                        <p:tgtEl>
                                          <p:spTgt spid="3">
                                            <p:txEl>
                                              <p:pRg st="1" end="1"/>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31" presetClass="entr" presetSubtype="0" fill="hold" grpId="0" nodeType="clickEffect">
                                  <p:stCondLst>
                                    <p:cond delay="0"/>
                                  </p:stCondLst>
                                  <p:childTnLst>
                                    <p:set>
                                      <p:cBhvr>
                                        <p:cTn id="28" dur="1" fill="hold">
                                          <p:stCondLst>
                                            <p:cond delay="0"/>
                                          </p:stCondLst>
                                        </p:cTn>
                                        <p:tgtEl>
                                          <p:spTgt spid="3">
                                            <p:txEl>
                                              <p:pRg st="2" end="2"/>
                                            </p:txEl>
                                          </p:spTgt>
                                        </p:tgtEl>
                                        <p:attrNameLst>
                                          <p:attrName>style.visibility</p:attrName>
                                        </p:attrNameLst>
                                      </p:cBhvr>
                                      <p:to>
                                        <p:strVal val="visible"/>
                                      </p:to>
                                    </p:set>
                                    <p:anim calcmode="lin" valueType="num">
                                      <p:cBhvr>
                                        <p:cTn id="29"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30"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31"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32" dur="1000"/>
                                        <p:tgtEl>
                                          <p:spTgt spid="3">
                                            <p:txEl>
                                              <p:pRg st="2" end="2"/>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1" presetClass="entr" presetSubtype="0" fill="hold" grpId="0" nodeType="clickEffect">
                                  <p:stCondLst>
                                    <p:cond delay="0"/>
                                  </p:stCondLst>
                                  <p:childTnLst>
                                    <p:set>
                                      <p:cBhvr>
                                        <p:cTn id="36" dur="1" fill="hold">
                                          <p:stCondLst>
                                            <p:cond delay="0"/>
                                          </p:stCondLst>
                                        </p:cTn>
                                        <p:tgtEl>
                                          <p:spTgt spid="3">
                                            <p:txEl>
                                              <p:pRg st="3" end="3"/>
                                            </p:txEl>
                                          </p:spTgt>
                                        </p:tgtEl>
                                        <p:attrNameLst>
                                          <p:attrName>style.visibility</p:attrName>
                                        </p:attrNameLst>
                                      </p:cBhvr>
                                      <p:to>
                                        <p:strVal val="visible"/>
                                      </p:to>
                                    </p:set>
                                    <p:anim calcmode="lin" valueType="num">
                                      <p:cBhvr>
                                        <p:cTn id="37"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8"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39"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40" dur="1000"/>
                                        <p:tgtEl>
                                          <p:spTgt spid="3">
                                            <p:txEl>
                                              <p:pRg st="3" end="3"/>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31" presetClass="entr" presetSubtype="0" fill="hold" grpId="0" nodeType="clickEffect">
                                  <p:stCondLst>
                                    <p:cond delay="0"/>
                                  </p:stCondLst>
                                  <p:childTnLst>
                                    <p:set>
                                      <p:cBhvr>
                                        <p:cTn id="44" dur="1" fill="hold">
                                          <p:stCondLst>
                                            <p:cond delay="0"/>
                                          </p:stCondLst>
                                        </p:cTn>
                                        <p:tgtEl>
                                          <p:spTgt spid="3">
                                            <p:txEl>
                                              <p:pRg st="4" end="4"/>
                                            </p:txEl>
                                          </p:spTgt>
                                        </p:tgtEl>
                                        <p:attrNameLst>
                                          <p:attrName>style.visibility</p:attrName>
                                        </p:attrNameLst>
                                      </p:cBhvr>
                                      <p:to>
                                        <p:strVal val="visible"/>
                                      </p:to>
                                    </p:set>
                                    <p:anim calcmode="lin" valueType="num">
                                      <p:cBhvr>
                                        <p:cTn id="45"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46"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47"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48" dur="1000"/>
                                        <p:tgtEl>
                                          <p:spTgt spid="3">
                                            <p:txEl>
                                              <p:pRg st="4" end="4"/>
                                            </p:txEl>
                                          </p:spTgt>
                                        </p:tgtEl>
                                      </p:cBhvr>
                                    </p:animEffect>
                                  </p:childTnLst>
                                </p:cTn>
                              </p:par>
                            </p:childTnLst>
                          </p:cTn>
                        </p:par>
                      </p:childTnLst>
                    </p:cTn>
                  </p:par>
                  <p:par>
                    <p:cTn id="49" fill="hold">
                      <p:stCondLst>
                        <p:cond delay="indefinite"/>
                      </p:stCondLst>
                      <p:childTnLst>
                        <p:par>
                          <p:cTn id="50" fill="hold">
                            <p:stCondLst>
                              <p:cond delay="0"/>
                            </p:stCondLst>
                            <p:childTnLst>
                              <p:par>
                                <p:cTn id="51" presetID="31" presetClass="entr" presetSubtype="0" fill="hold" grpId="0" nodeType="clickEffect">
                                  <p:stCondLst>
                                    <p:cond delay="0"/>
                                  </p:stCondLst>
                                  <p:childTnLst>
                                    <p:set>
                                      <p:cBhvr>
                                        <p:cTn id="52" dur="1" fill="hold">
                                          <p:stCondLst>
                                            <p:cond delay="0"/>
                                          </p:stCondLst>
                                        </p:cTn>
                                        <p:tgtEl>
                                          <p:spTgt spid="3">
                                            <p:txEl>
                                              <p:pRg st="5" end="5"/>
                                            </p:txEl>
                                          </p:spTgt>
                                        </p:tgtEl>
                                        <p:attrNameLst>
                                          <p:attrName>style.visibility</p:attrName>
                                        </p:attrNameLst>
                                      </p:cBhvr>
                                      <p:to>
                                        <p:strVal val="visible"/>
                                      </p:to>
                                    </p:set>
                                    <p:anim calcmode="lin" valueType="num">
                                      <p:cBhvr>
                                        <p:cTn id="53" dur="1000" fill="hold"/>
                                        <p:tgtEl>
                                          <p:spTgt spid="3">
                                            <p:txEl>
                                              <p:pRg st="5" end="5"/>
                                            </p:txEl>
                                          </p:spTgt>
                                        </p:tgtEl>
                                        <p:attrNameLst>
                                          <p:attrName>ppt_w</p:attrName>
                                        </p:attrNameLst>
                                      </p:cBhvr>
                                      <p:tavLst>
                                        <p:tav tm="0">
                                          <p:val>
                                            <p:fltVal val="0"/>
                                          </p:val>
                                        </p:tav>
                                        <p:tav tm="100000">
                                          <p:val>
                                            <p:strVal val="#ppt_w"/>
                                          </p:val>
                                        </p:tav>
                                      </p:tavLst>
                                    </p:anim>
                                    <p:anim calcmode="lin" valueType="num">
                                      <p:cBhvr>
                                        <p:cTn id="54" dur="1000" fill="hold"/>
                                        <p:tgtEl>
                                          <p:spTgt spid="3">
                                            <p:txEl>
                                              <p:pRg st="5" end="5"/>
                                            </p:txEl>
                                          </p:spTgt>
                                        </p:tgtEl>
                                        <p:attrNameLst>
                                          <p:attrName>ppt_h</p:attrName>
                                        </p:attrNameLst>
                                      </p:cBhvr>
                                      <p:tavLst>
                                        <p:tav tm="0">
                                          <p:val>
                                            <p:fltVal val="0"/>
                                          </p:val>
                                        </p:tav>
                                        <p:tav tm="100000">
                                          <p:val>
                                            <p:strVal val="#ppt_h"/>
                                          </p:val>
                                        </p:tav>
                                      </p:tavLst>
                                    </p:anim>
                                    <p:anim calcmode="lin" valueType="num">
                                      <p:cBhvr>
                                        <p:cTn id="55" dur="1000" fill="hold"/>
                                        <p:tgtEl>
                                          <p:spTgt spid="3">
                                            <p:txEl>
                                              <p:pRg st="5" end="5"/>
                                            </p:txEl>
                                          </p:spTgt>
                                        </p:tgtEl>
                                        <p:attrNameLst>
                                          <p:attrName>style.rotation</p:attrName>
                                        </p:attrNameLst>
                                      </p:cBhvr>
                                      <p:tavLst>
                                        <p:tav tm="0">
                                          <p:val>
                                            <p:fltVal val="90"/>
                                          </p:val>
                                        </p:tav>
                                        <p:tav tm="100000">
                                          <p:val>
                                            <p:fltVal val="0"/>
                                          </p:val>
                                        </p:tav>
                                      </p:tavLst>
                                    </p:anim>
                                    <p:animEffect transition="in" filter="fade">
                                      <p:cBhvr>
                                        <p:cTn id="56" dur="1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ctr"/>
            <a:r>
              <a:rPr lang="es-CR" sz="3600" b="1" dirty="0" smtClean="0">
                <a:solidFill>
                  <a:schemeClr val="tx1"/>
                </a:solidFill>
              </a:rPr>
              <a:t>La </a:t>
            </a:r>
            <a:r>
              <a:rPr lang="es-CR" sz="3600" b="1" dirty="0">
                <a:solidFill>
                  <a:schemeClr val="tx1"/>
                </a:solidFill>
              </a:rPr>
              <a:t>Violencia Delictiva; La Cara más Visible de La Violencia Social</a:t>
            </a:r>
            <a:r>
              <a:rPr lang="es-CR" sz="3600" b="1" dirty="0" smtClean="0">
                <a:solidFill>
                  <a:schemeClr val="tx1"/>
                </a:solidFill>
              </a:rPr>
              <a:t>.</a:t>
            </a:r>
            <a:endParaRPr lang="es-MX" sz="3600" b="1" dirty="0">
              <a:solidFill>
                <a:schemeClr val="tx1"/>
              </a:solidFill>
            </a:endParaRPr>
          </a:p>
        </p:txBody>
      </p:sp>
      <p:sp>
        <p:nvSpPr>
          <p:cNvPr id="3" name="2 Marcador de contenido"/>
          <p:cNvSpPr>
            <a:spLocks noGrp="1"/>
          </p:cNvSpPr>
          <p:nvPr>
            <p:ph idx="1"/>
          </p:nvPr>
        </p:nvSpPr>
        <p:spPr>
          <a:xfrm>
            <a:off x="467544" y="1772816"/>
            <a:ext cx="7620000" cy="4464496"/>
          </a:xfrm>
        </p:spPr>
        <p:txBody>
          <a:bodyPr>
            <a:normAutofit fontScale="92500"/>
          </a:bodyPr>
          <a:lstStyle/>
          <a:p>
            <a:r>
              <a:rPr lang="es-MX" dirty="0" smtClean="0"/>
              <a:t>Para hablar sobre violencia se utiliza estadísticas delictivas, en especial de delitos violentos como el homicidio.</a:t>
            </a:r>
          </a:p>
          <a:p>
            <a:r>
              <a:rPr lang="es-MX" dirty="0" smtClean="0"/>
              <a:t>Aunque el homicidio en un estudio reciente en Costa Rica de muestra que 7 de cada 10 homicidios se dan entre personas que tienen algún tipo de vínculos.</a:t>
            </a:r>
          </a:p>
          <a:p>
            <a:r>
              <a:rPr lang="es-CR" dirty="0" smtClean="0"/>
              <a:t>Es un error debatir entre </a:t>
            </a:r>
            <a:r>
              <a:rPr lang="es-CR" dirty="0"/>
              <a:t>punición y prevención</a:t>
            </a:r>
            <a:r>
              <a:rPr lang="es-CR" dirty="0" smtClean="0"/>
              <a:t>, la disciplina social del sujeto colectivo e individual requiere de control y de desarrollo.</a:t>
            </a:r>
          </a:p>
          <a:p>
            <a:r>
              <a:rPr lang="es-CR" dirty="0" smtClean="0"/>
              <a:t>La </a:t>
            </a:r>
            <a:r>
              <a:rPr lang="es-CR" dirty="0"/>
              <a:t>vía punitiva, que implica una reducción de derechos y garantías a las personas en conflicto con la ley presentes y futuras, para garantizar la acción policial y penal. </a:t>
            </a:r>
            <a:endParaRPr lang="es-CR" dirty="0" smtClean="0"/>
          </a:p>
          <a:p>
            <a:r>
              <a:rPr lang="es-CR" dirty="0" smtClean="0"/>
              <a:t>Lo </a:t>
            </a:r>
            <a:r>
              <a:rPr lang="es-CR" dirty="0"/>
              <a:t>que Wacquant, denomina un “Estado Penitenciario,” sin embargo continua el crecimiento de la victimización como resultado de la violencia delictiva </a:t>
            </a:r>
            <a:endParaRPr lang="es-MX" dirty="0"/>
          </a:p>
        </p:txBody>
      </p:sp>
    </p:spTree>
    <p:extLst>
      <p:ext uri="{BB962C8B-B14F-4D97-AF65-F5344CB8AC3E}">
        <p14:creationId xmlns:p14="http://schemas.microsoft.com/office/powerpoint/2010/main" val="34460342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3"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3"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0-#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3"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500" fill="hold"/>
                                        <p:tgtEl>
                                          <p:spTgt spid="3">
                                            <p:txEl>
                                              <p:pRg st="2" end="2"/>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3">
                                            <p:txEl>
                                              <p:pRg st="2" end="2"/>
                                            </p:txEl>
                                          </p:spTgt>
                                        </p:tgtEl>
                                        <p:attrNameLst>
                                          <p:attrName>ppt_y</p:attrName>
                                        </p:attrNameLst>
                                      </p:cBhvr>
                                      <p:tavLst>
                                        <p:tav tm="0">
                                          <p:val>
                                            <p:strVal val="0-#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3" fill="hold" grpId="0"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additive="base">
                                        <p:cTn id="31" dur="500" fill="hold"/>
                                        <p:tgtEl>
                                          <p:spTgt spid="3">
                                            <p:txEl>
                                              <p:pRg st="3" end="3"/>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3">
                                            <p:txEl>
                                              <p:pRg st="3" end="3"/>
                                            </p:txEl>
                                          </p:spTgt>
                                        </p:tgtEl>
                                        <p:attrNameLst>
                                          <p:attrName>ppt_y</p:attrName>
                                        </p:attrNameLst>
                                      </p:cBhvr>
                                      <p:tavLst>
                                        <p:tav tm="0">
                                          <p:val>
                                            <p:strVal val="0-#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3" fill="hold" grpId="0" nodeType="click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anim calcmode="lin" valueType="num">
                                      <p:cBhvr additive="base">
                                        <p:cTn id="37" dur="500" fill="hold"/>
                                        <p:tgtEl>
                                          <p:spTgt spid="3">
                                            <p:txEl>
                                              <p:pRg st="4" end="4"/>
                                            </p:txEl>
                                          </p:spTgt>
                                        </p:tgtEl>
                                        <p:attrNameLst>
                                          <p:attrName>ppt_x</p:attrName>
                                        </p:attrNameLst>
                                      </p:cBhvr>
                                      <p:tavLst>
                                        <p:tav tm="0">
                                          <p:val>
                                            <p:strVal val="1+#ppt_w/2"/>
                                          </p:val>
                                        </p:tav>
                                        <p:tav tm="100000">
                                          <p:val>
                                            <p:strVal val="#ppt_x"/>
                                          </p:val>
                                        </p:tav>
                                      </p:tavLst>
                                    </p:anim>
                                    <p:anim calcmode="lin" valueType="num">
                                      <p:cBhvr additive="base">
                                        <p:cTn id="38" dur="500" fill="hold"/>
                                        <p:tgtEl>
                                          <p:spTgt spid="3">
                                            <p:txEl>
                                              <p:pRg st="4" end="4"/>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7620000" cy="850106"/>
          </a:xfrm>
        </p:spPr>
        <p:txBody>
          <a:bodyPr/>
          <a:lstStyle/>
          <a:p>
            <a:pPr algn="ctr"/>
            <a:r>
              <a:rPr lang="es-CR" sz="3600" b="1" dirty="0" smtClean="0">
                <a:solidFill>
                  <a:schemeClr val="tx1"/>
                </a:solidFill>
              </a:rPr>
              <a:t>La </a:t>
            </a:r>
            <a:r>
              <a:rPr lang="es-CR" sz="3600" b="1" dirty="0">
                <a:solidFill>
                  <a:schemeClr val="tx1"/>
                </a:solidFill>
              </a:rPr>
              <a:t>violencia </a:t>
            </a:r>
            <a:r>
              <a:rPr lang="es-CR" sz="3600" b="1" dirty="0" smtClean="0">
                <a:solidFill>
                  <a:schemeClr val="tx1"/>
                </a:solidFill>
              </a:rPr>
              <a:t>delictiva: dos </a:t>
            </a:r>
            <a:r>
              <a:rPr lang="es-CR" sz="3600" b="1" dirty="0">
                <a:solidFill>
                  <a:schemeClr val="tx1"/>
                </a:solidFill>
              </a:rPr>
              <a:t>características</a:t>
            </a:r>
            <a:endParaRPr lang="es-MX" sz="3600" b="1" dirty="0">
              <a:solidFill>
                <a:schemeClr val="tx1"/>
              </a:solidFill>
            </a:endParaRPr>
          </a:p>
        </p:txBody>
      </p:sp>
      <p:graphicFrame>
        <p:nvGraphicFramePr>
          <p:cNvPr id="4" name="3 Marcador de contenido"/>
          <p:cNvGraphicFramePr>
            <a:graphicFrameLocks noGrp="1"/>
          </p:cNvGraphicFramePr>
          <p:nvPr>
            <p:ph idx="1"/>
            <p:extLst>
              <p:ext uri="{D42A27DB-BD31-4B8C-83A1-F6EECF244321}">
                <p14:modId xmlns:p14="http://schemas.microsoft.com/office/powerpoint/2010/main" val="681415389"/>
              </p:ext>
            </p:extLst>
          </p:nvPr>
        </p:nvGraphicFramePr>
        <p:xfrm>
          <a:off x="457200" y="1196752"/>
          <a:ext cx="7620000" cy="532859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587858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1" presetClass="entr" presetSubtype="0"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1000" fill="hold"/>
                                        <p:tgtEl>
                                          <p:spTgt spid="4"/>
                                        </p:tgtEl>
                                        <p:attrNameLst>
                                          <p:attrName>ppt_w</p:attrName>
                                        </p:attrNameLst>
                                      </p:cBhvr>
                                      <p:tavLst>
                                        <p:tav tm="0">
                                          <p:val>
                                            <p:fltVal val="0"/>
                                          </p:val>
                                        </p:tav>
                                        <p:tav tm="100000">
                                          <p:val>
                                            <p:strVal val="#ppt_w"/>
                                          </p:val>
                                        </p:tav>
                                      </p:tavLst>
                                    </p:anim>
                                    <p:anim calcmode="lin" valueType="num">
                                      <p:cBhvr>
                                        <p:cTn id="14" dur="1000" fill="hold"/>
                                        <p:tgtEl>
                                          <p:spTgt spid="4"/>
                                        </p:tgtEl>
                                        <p:attrNameLst>
                                          <p:attrName>ppt_h</p:attrName>
                                        </p:attrNameLst>
                                      </p:cBhvr>
                                      <p:tavLst>
                                        <p:tav tm="0">
                                          <p:val>
                                            <p:fltVal val="0"/>
                                          </p:val>
                                        </p:tav>
                                        <p:tav tm="100000">
                                          <p:val>
                                            <p:strVal val="#ppt_h"/>
                                          </p:val>
                                        </p:tav>
                                      </p:tavLst>
                                    </p:anim>
                                    <p:anim calcmode="lin" valueType="num">
                                      <p:cBhvr>
                                        <p:cTn id="15" dur="1000" fill="hold"/>
                                        <p:tgtEl>
                                          <p:spTgt spid="4"/>
                                        </p:tgtEl>
                                        <p:attrNameLst>
                                          <p:attrName>style.rotation</p:attrName>
                                        </p:attrNameLst>
                                      </p:cBhvr>
                                      <p:tavLst>
                                        <p:tav tm="0">
                                          <p:val>
                                            <p:fltVal val="90"/>
                                          </p:val>
                                        </p:tav>
                                        <p:tav tm="100000">
                                          <p:val>
                                            <p:fltVal val="0"/>
                                          </p:val>
                                        </p:tav>
                                      </p:tavLst>
                                    </p:anim>
                                    <p:animEffect transition="in" filter="fade">
                                      <p:cBhvr>
                                        <p:cTn id="16"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4" grpId="0">
        <p:bldAsOne/>
      </p:bldGraphic>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ctr"/>
            <a:r>
              <a:rPr lang="es-MX" b="1" dirty="0" smtClean="0">
                <a:solidFill>
                  <a:schemeClr val="tx1"/>
                </a:solidFill>
              </a:rPr>
              <a:t>Criminología Mediática</a:t>
            </a:r>
            <a:endParaRPr lang="es-MX" b="1" dirty="0">
              <a:solidFill>
                <a:schemeClr val="tx1"/>
              </a:solidFill>
            </a:endParaRPr>
          </a:p>
        </p:txBody>
      </p:sp>
      <p:sp>
        <p:nvSpPr>
          <p:cNvPr id="3" name="2 Marcador de contenido"/>
          <p:cNvSpPr>
            <a:spLocks noGrp="1"/>
          </p:cNvSpPr>
          <p:nvPr>
            <p:ph idx="1"/>
          </p:nvPr>
        </p:nvSpPr>
        <p:spPr>
          <a:xfrm>
            <a:off x="457200" y="1600200"/>
            <a:ext cx="7620000" cy="4349080"/>
          </a:xfrm>
        </p:spPr>
        <p:txBody>
          <a:bodyPr/>
          <a:lstStyle/>
          <a:p>
            <a:r>
              <a:rPr lang="es-CR" sz="2400" dirty="0" smtClean="0"/>
              <a:t>La </a:t>
            </a:r>
            <a:r>
              <a:rPr lang="es-CR" sz="2400" dirty="0"/>
              <a:t>visibilidad de la violencia delictiva, reforzada por la “criminología mediática” sobre la violencia estructural y social, ha generado un verdadero holocausto de víctimas y victimarios prisionalizados, las tasas de encierro  en promedio se duplicaron y triplicaron hacia el </a:t>
            </a:r>
            <a:r>
              <a:rPr lang="es-CR" sz="2400" dirty="0" smtClean="0"/>
              <a:t>2008</a:t>
            </a:r>
          </a:p>
          <a:p>
            <a:r>
              <a:rPr lang="es-CR" sz="2400" dirty="0" smtClean="0"/>
              <a:t>La </a:t>
            </a:r>
            <a:r>
              <a:rPr lang="es-CR" sz="2400" dirty="0"/>
              <a:t>situación carcelaria en los países de América Latina y del Caribe es de oprobio y vergüenza; personas que han sido privadas de libertad por decisión de la justicia son sometidas al hacinamiento y a otras penas crueles, inhumanas y degradantes.”  (Carranza. 2001. Pág. I)</a:t>
            </a:r>
            <a:endParaRPr lang="es-MX" sz="2400" dirty="0"/>
          </a:p>
          <a:p>
            <a:pPr marL="114300" indent="0">
              <a:buNone/>
            </a:pPr>
            <a:endParaRPr lang="es-MX" dirty="0"/>
          </a:p>
        </p:txBody>
      </p:sp>
    </p:spTree>
    <p:extLst>
      <p:ext uri="{BB962C8B-B14F-4D97-AF65-F5344CB8AC3E}">
        <p14:creationId xmlns:p14="http://schemas.microsoft.com/office/powerpoint/2010/main" val="19141549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ctr"/>
            <a:r>
              <a:rPr lang="es-CR" sz="3200" b="1" dirty="0">
                <a:solidFill>
                  <a:schemeClr val="tx1"/>
                </a:solidFill>
              </a:rPr>
              <a:t>Planificación Preventiva Integral de la Violencia Estructural y Delictiva.</a:t>
            </a:r>
            <a:endParaRPr lang="es-MX" sz="3200" dirty="0">
              <a:solidFill>
                <a:schemeClr val="tx1"/>
              </a:solidFill>
            </a:endParaRPr>
          </a:p>
        </p:txBody>
      </p:sp>
      <p:sp>
        <p:nvSpPr>
          <p:cNvPr id="3" name="2 Marcador de contenido"/>
          <p:cNvSpPr>
            <a:spLocks noGrp="1"/>
          </p:cNvSpPr>
          <p:nvPr>
            <p:ph idx="1"/>
          </p:nvPr>
        </p:nvSpPr>
        <p:spPr/>
        <p:txBody>
          <a:bodyPr/>
          <a:lstStyle/>
          <a:p>
            <a:r>
              <a:rPr lang="es-CR" dirty="0"/>
              <a:t>Es fundamental a la hora de establecer una política pública sobre la seguridad de las personas, el establecer una vinculación estrecha entre dos componentes de la violencia social; la violencia estructural y la violencia delictiva.</a:t>
            </a:r>
            <a:endParaRPr lang="es-MX" dirty="0"/>
          </a:p>
          <a:p>
            <a:r>
              <a:rPr lang="es-CR" dirty="0"/>
              <a:t>Son múltiples los autores de diferentes investigaciones que establecen una relación dinámica entre el deterioro de la vida social, la cohesión y las condiciones objetivas de vida y el aumento de algunos indicadores de criminalidad. </a:t>
            </a:r>
            <a:endParaRPr lang="es-MX" dirty="0"/>
          </a:p>
          <a:p>
            <a:r>
              <a:rPr lang="es-CR" dirty="0"/>
              <a:t>Entre otros factores, la dinámica incluye relación con; el desempleo, el deterioro del  núcleo familiar, el fracaso escolar, el empobrecimiento de la vida en común, la falta de oportunidades de integración y participación, con sentido de pertenencia, de futuro.</a:t>
            </a:r>
            <a:endParaRPr lang="es-MX" dirty="0"/>
          </a:p>
          <a:p>
            <a:pPr marL="114300" indent="0">
              <a:buNone/>
            </a:pPr>
            <a:endParaRPr lang="es-MX" dirty="0"/>
          </a:p>
        </p:txBody>
      </p:sp>
    </p:spTree>
    <p:extLst>
      <p:ext uri="{BB962C8B-B14F-4D97-AF65-F5344CB8AC3E}">
        <p14:creationId xmlns:p14="http://schemas.microsoft.com/office/powerpoint/2010/main" val="13043647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barn(inVertical)">
                                      <p:cBhvr>
                                        <p:cTn id="13" dur="500"/>
                                        <p:tgtEl>
                                          <p:spTgt spid="3">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grpId="0"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Effect transition="in" filter="barn(inVertical)">
                                      <p:cBhvr>
                                        <p:cTn id="18" dur="500"/>
                                        <p:tgtEl>
                                          <p:spTgt spid="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barn(inVertical)">
                                      <p:cBhvr>
                                        <p:cTn id="23"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ctr"/>
            <a:r>
              <a:rPr lang="es-CR" sz="3600" b="1" dirty="0">
                <a:solidFill>
                  <a:schemeClr val="tx1"/>
                </a:solidFill>
              </a:rPr>
              <a:t>O</a:t>
            </a:r>
            <a:r>
              <a:rPr lang="es-CR" sz="3600" b="1" dirty="0" smtClean="0">
                <a:solidFill>
                  <a:schemeClr val="tx1"/>
                </a:solidFill>
              </a:rPr>
              <a:t>rientaciones </a:t>
            </a:r>
            <a:r>
              <a:rPr lang="es-CR" sz="3600" b="1" dirty="0">
                <a:solidFill>
                  <a:schemeClr val="tx1"/>
                </a:solidFill>
              </a:rPr>
              <a:t>para la política pública de seguridad,</a:t>
            </a:r>
            <a:endParaRPr lang="es-MX" sz="3600" b="1" dirty="0">
              <a:solidFill>
                <a:schemeClr val="tx1"/>
              </a:solidFill>
            </a:endParaRPr>
          </a:p>
        </p:txBody>
      </p:sp>
      <p:sp>
        <p:nvSpPr>
          <p:cNvPr id="3" name="2 Marcador de contenido"/>
          <p:cNvSpPr>
            <a:spLocks noGrp="1"/>
          </p:cNvSpPr>
          <p:nvPr>
            <p:ph idx="1"/>
          </p:nvPr>
        </p:nvSpPr>
        <p:spPr/>
        <p:txBody>
          <a:bodyPr/>
          <a:lstStyle/>
          <a:p>
            <a:r>
              <a:rPr lang="es-CR" dirty="0" smtClean="0"/>
              <a:t>Un </a:t>
            </a:r>
            <a:r>
              <a:rPr lang="es-CR" dirty="0"/>
              <a:t>cambio sobre cómo se vienen estructurando, que demanda pasar del enfoque de la seguridad centrada en el estado y su capacidad de control, a un enfoque de la seguridad centrada en la persona, en su calidad de vida y en su seguridad</a:t>
            </a:r>
            <a:r>
              <a:rPr lang="es-CR" dirty="0" smtClean="0"/>
              <a:t>.</a:t>
            </a:r>
          </a:p>
          <a:p>
            <a:r>
              <a:rPr lang="es-CR" dirty="0"/>
              <a:t>U</a:t>
            </a:r>
            <a:r>
              <a:rPr lang="es-CR" dirty="0" smtClean="0"/>
              <a:t>na </a:t>
            </a:r>
            <a:r>
              <a:rPr lang="es-CR" dirty="0"/>
              <a:t>seguridad </a:t>
            </a:r>
            <a:r>
              <a:rPr lang="es-CR" dirty="0" smtClean="0"/>
              <a:t>que </a:t>
            </a:r>
            <a:r>
              <a:rPr lang="es-CR" sz="2400" b="1" dirty="0" smtClean="0"/>
              <a:t>no </a:t>
            </a:r>
            <a:r>
              <a:rPr lang="es-CR" dirty="0" smtClean="0"/>
              <a:t>sea reducida </a:t>
            </a:r>
            <a:r>
              <a:rPr lang="es-CR" dirty="0"/>
              <a:t>a lo meramente policial y punitivo, sino seguridad orientada a la seguridad humana, construida desde un estado de derecho y una gobernabilidad democrática, legitimada en la cohesión social de todos y todas</a:t>
            </a:r>
            <a:r>
              <a:rPr lang="es-CR" dirty="0" smtClean="0"/>
              <a:t>.</a:t>
            </a:r>
          </a:p>
          <a:p>
            <a:endParaRPr lang="es-MX" dirty="0"/>
          </a:p>
        </p:txBody>
      </p:sp>
    </p:spTree>
    <p:extLst>
      <p:ext uri="{BB962C8B-B14F-4D97-AF65-F5344CB8AC3E}">
        <p14:creationId xmlns:p14="http://schemas.microsoft.com/office/powerpoint/2010/main" val="30321165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ctr"/>
            <a:r>
              <a:rPr lang="es-CR" sz="4000" b="1" dirty="0">
                <a:solidFill>
                  <a:schemeClr val="tx1"/>
                </a:solidFill>
              </a:rPr>
              <a:t>Triangulo de la Política </a:t>
            </a:r>
            <a:r>
              <a:rPr lang="es-CR" sz="4000" b="1" dirty="0" smtClean="0">
                <a:solidFill>
                  <a:schemeClr val="tx1"/>
                </a:solidFill>
              </a:rPr>
              <a:t>Pública </a:t>
            </a:r>
            <a:endParaRPr lang="es-MX" sz="4000" dirty="0">
              <a:solidFill>
                <a:schemeClr val="tx1"/>
              </a:solidFill>
            </a:endParaRPr>
          </a:p>
        </p:txBody>
      </p:sp>
      <p:graphicFrame>
        <p:nvGraphicFramePr>
          <p:cNvPr id="4" name="3 Marcador de contenido"/>
          <p:cNvGraphicFramePr>
            <a:graphicFrameLocks noGrp="1"/>
          </p:cNvGraphicFramePr>
          <p:nvPr>
            <p:ph idx="1"/>
            <p:extLst>
              <p:ext uri="{D42A27DB-BD31-4B8C-83A1-F6EECF244321}">
                <p14:modId xmlns:p14="http://schemas.microsoft.com/office/powerpoint/2010/main" val="2667630987"/>
              </p:ext>
            </p:extLst>
          </p:nvPr>
        </p:nvGraphicFramePr>
        <p:xfrm>
          <a:off x="457200" y="1600200"/>
          <a:ext cx="7620000" cy="4800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797276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1" presetClass="entr" presetSubtype="0" fill="hold" grpId="0" nodeType="clickEffect">
                                  <p:stCondLst>
                                    <p:cond delay="0"/>
                                  </p:stCondLst>
                                  <p:childTnLst>
                                    <p:set>
                                      <p:cBhvr>
                                        <p:cTn id="12" dur="1" fill="hold">
                                          <p:stCondLst>
                                            <p:cond delay="0"/>
                                          </p:stCondLst>
                                        </p:cTn>
                                        <p:tgtEl>
                                          <p:spTgt spid="4">
                                            <p:graphicEl>
                                              <a:dgm id="{FE96C125-3217-421E-8F4A-2D687D4EF641}"/>
                                            </p:graphicEl>
                                          </p:spTgt>
                                        </p:tgtEl>
                                        <p:attrNameLst>
                                          <p:attrName>style.visibility</p:attrName>
                                        </p:attrNameLst>
                                      </p:cBhvr>
                                      <p:to>
                                        <p:strVal val="visible"/>
                                      </p:to>
                                    </p:set>
                                    <p:anim calcmode="lin" valueType="num">
                                      <p:cBhvr>
                                        <p:cTn id="13" dur="1000" fill="hold"/>
                                        <p:tgtEl>
                                          <p:spTgt spid="4">
                                            <p:graphicEl>
                                              <a:dgm id="{FE96C125-3217-421E-8F4A-2D687D4EF641}"/>
                                            </p:graphicEl>
                                          </p:spTgt>
                                        </p:tgtEl>
                                        <p:attrNameLst>
                                          <p:attrName>ppt_w</p:attrName>
                                        </p:attrNameLst>
                                      </p:cBhvr>
                                      <p:tavLst>
                                        <p:tav tm="0">
                                          <p:val>
                                            <p:fltVal val="0"/>
                                          </p:val>
                                        </p:tav>
                                        <p:tav tm="100000">
                                          <p:val>
                                            <p:strVal val="#ppt_w"/>
                                          </p:val>
                                        </p:tav>
                                      </p:tavLst>
                                    </p:anim>
                                    <p:anim calcmode="lin" valueType="num">
                                      <p:cBhvr>
                                        <p:cTn id="14" dur="1000" fill="hold"/>
                                        <p:tgtEl>
                                          <p:spTgt spid="4">
                                            <p:graphicEl>
                                              <a:dgm id="{FE96C125-3217-421E-8F4A-2D687D4EF641}"/>
                                            </p:graphicEl>
                                          </p:spTgt>
                                        </p:tgtEl>
                                        <p:attrNameLst>
                                          <p:attrName>ppt_h</p:attrName>
                                        </p:attrNameLst>
                                      </p:cBhvr>
                                      <p:tavLst>
                                        <p:tav tm="0">
                                          <p:val>
                                            <p:fltVal val="0"/>
                                          </p:val>
                                        </p:tav>
                                        <p:tav tm="100000">
                                          <p:val>
                                            <p:strVal val="#ppt_h"/>
                                          </p:val>
                                        </p:tav>
                                      </p:tavLst>
                                    </p:anim>
                                    <p:anim calcmode="lin" valueType="num">
                                      <p:cBhvr>
                                        <p:cTn id="15" dur="1000" fill="hold"/>
                                        <p:tgtEl>
                                          <p:spTgt spid="4">
                                            <p:graphicEl>
                                              <a:dgm id="{FE96C125-3217-421E-8F4A-2D687D4EF641}"/>
                                            </p:graphicEl>
                                          </p:spTgt>
                                        </p:tgtEl>
                                        <p:attrNameLst>
                                          <p:attrName>style.rotation</p:attrName>
                                        </p:attrNameLst>
                                      </p:cBhvr>
                                      <p:tavLst>
                                        <p:tav tm="0">
                                          <p:val>
                                            <p:fltVal val="90"/>
                                          </p:val>
                                        </p:tav>
                                        <p:tav tm="100000">
                                          <p:val>
                                            <p:fltVal val="0"/>
                                          </p:val>
                                        </p:tav>
                                      </p:tavLst>
                                    </p:anim>
                                    <p:animEffect transition="in" filter="fade">
                                      <p:cBhvr>
                                        <p:cTn id="16" dur="1000"/>
                                        <p:tgtEl>
                                          <p:spTgt spid="4">
                                            <p:graphicEl>
                                              <a:dgm id="{FE96C125-3217-421E-8F4A-2D687D4EF641}"/>
                                            </p:graphicEl>
                                          </p:spTgt>
                                        </p:tgtEl>
                                      </p:cBhvr>
                                    </p:animEffect>
                                  </p:childTnLst>
                                </p:cTn>
                              </p:par>
                            </p:childTnLst>
                          </p:cTn>
                        </p:par>
                      </p:childTnLst>
                    </p:cTn>
                  </p:par>
                  <p:par>
                    <p:cTn id="17" fill="hold">
                      <p:stCondLst>
                        <p:cond delay="indefinite"/>
                      </p:stCondLst>
                      <p:childTnLst>
                        <p:par>
                          <p:cTn id="18" fill="hold">
                            <p:stCondLst>
                              <p:cond delay="0"/>
                            </p:stCondLst>
                            <p:childTnLst>
                              <p:par>
                                <p:cTn id="19" presetID="31" presetClass="entr" presetSubtype="0" fill="hold" grpId="0" nodeType="clickEffect">
                                  <p:stCondLst>
                                    <p:cond delay="0"/>
                                  </p:stCondLst>
                                  <p:childTnLst>
                                    <p:set>
                                      <p:cBhvr>
                                        <p:cTn id="20" dur="1" fill="hold">
                                          <p:stCondLst>
                                            <p:cond delay="0"/>
                                          </p:stCondLst>
                                        </p:cTn>
                                        <p:tgtEl>
                                          <p:spTgt spid="4">
                                            <p:graphicEl>
                                              <a:dgm id="{13EF430D-7AFF-468D-9E80-874B192DEBFE}"/>
                                            </p:graphicEl>
                                          </p:spTgt>
                                        </p:tgtEl>
                                        <p:attrNameLst>
                                          <p:attrName>style.visibility</p:attrName>
                                        </p:attrNameLst>
                                      </p:cBhvr>
                                      <p:to>
                                        <p:strVal val="visible"/>
                                      </p:to>
                                    </p:set>
                                    <p:anim calcmode="lin" valueType="num">
                                      <p:cBhvr>
                                        <p:cTn id="21" dur="1000" fill="hold"/>
                                        <p:tgtEl>
                                          <p:spTgt spid="4">
                                            <p:graphicEl>
                                              <a:dgm id="{13EF430D-7AFF-468D-9E80-874B192DEBFE}"/>
                                            </p:graphicEl>
                                          </p:spTgt>
                                        </p:tgtEl>
                                        <p:attrNameLst>
                                          <p:attrName>ppt_w</p:attrName>
                                        </p:attrNameLst>
                                      </p:cBhvr>
                                      <p:tavLst>
                                        <p:tav tm="0">
                                          <p:val>
                                            <p:fltVal val="0"/>
                                          </p:val>
                                        </p:tav>
                                        <p:tav tm="100000">
                                          <p:val>
                                            <p:strVal val="#ppt_w"/>
                                          </p:val>
                                        </p:tav>
                                      </p:tavLst>
                                    </p:anim>
                                    <p:anim calcmode="lin" valueType="num">
                                      <p:cBhvr>
                                        <p:cTn id="22" dur="1000" fill="hold"/>
                                        <p:tgtEl>
                                          <p:spTgt spid="4">
                                            <p:graphicEl>
                                              <a:dgm id="{13EF430D-7AFF-468D-9E80-874B192DEBFE}"/>
                                            </p:graphicEl>
                                          </p:spTgt>
                                        </p:tgtEl>
                                        <p:attrNameLst>
                                          <p:attrName>ppt_h</p:attrName>
                                        </p:attrNameLst>
                                      </p:cBhvr>
                                      <p:tavLst>
                                        <p:tav tm="0">
                                          <p:val>
                                            <p:fltVal val="0"/>
                                          </p:val>
                                        </p:tav>
                                        <p:tav tm="100000">
                                          <p:val>
                                            <p:strVal val="#ppt_h"/>
                                          </p:val>
                                        </p:tav>
                                      </p:tavLst>
                                    </p:anim>
                                    <p:anim calcmode="lin" valueType="num">
                                      <p:cBhvr>
                                        <p:cTn id="23" dur="1000" fill="hold"/>
                                        <p:tgtEl>
                                          <p:spTgt spid="4">
                                            <p:graphicEl>
                                              <a:dgm id="{13EF430D-7AFF-468D-9E80-874B192DEBFE}"/>
                                            </p:graphicEl>
                                          </p:spTgt>
                                        </p:tgtEl>
                                        <p:attrNameLst>
                                          <p:attrName>style.rotation</p:attrName>
                                        </p:attrNameLst>
                                      </p:cBhvr>
                                      <p:tavLst>
                                        <p:tav tm="0">
                                          <p:val>
                                            <p:fltVal val="90"/>
                                          </p:val>
                                        </p:tav>
                                        <p:tav tm="100000">
                                          <p:val>
                                            <p:fltVal val="0"/>
                                          </p:val>
                                        </p:tav>
                                      </p:tavLst>
                                    </p:anim>
                                    <p:animEffect transition="in" filter="fade">
                                      <p:cBhvr>
                                        <p:cTn id="24" dur="1000"/>
                                        <p:tgtEl>
                                          <p:spTgt spid="4">
                                            <p:graphicEl>
                                              <a:dgm id="{13EF430D-7AFF-468D-9E80-874B192DEBFE}"/>
                                            </p:graphicEl>
                                          </p:spTgt>
                                        </p:tgtEl>
                                      </p:cBhvr>
                                    </p:animEffect>
                                  </p:childTnLst>
                                </p:cTn>
                              </p:par>
                            </p:childTnLst>
                          </p:cTn>
                        </p:par>
                      </p:childTnLst>
                    </p:cTn>
                  </p:par>
                  <p:par>
                    <p:cTn id="25" fill="hold">
                      <p:stCondLst>
                        <p:cond delay="indefinite"/>
                      </p:stCondLst>
                      <p:childTnLst>
                        <p:par>
                          <p:cTn id="26" fill="hold">
                            <p:stCondLst>
                              <p:cond delay="0"/>
                            </p:stCondLst>
                            <p:childTnLst>
                              <p:par>
                                <p:cTn id="27" presetID="31" presetClass="entr" presetSubtype="0" fill="hold" grpId="0" nodeType="clickEffect">
                                  <p:stCondLst>
                                    <p:cond delay="0"/>
                                  </p:stCondLst>
                                  <p:childTnLst>
                                    <p:set>
                                      <p:cBhvr>
                                        <p:cTn id="28" dur="1" fill="hold">
                                          <p:stCondLst>
                                            <p:cond delay="0"/>
                                          </p:stCondLst>
                                        </p:cTn>
                                        <p:tgtEl>
                                          <p:spTgt spid="4">
                                            <p:graphicEl>
                                              <a:dgm id="{79AAE8B2-4629-4FAD-B5DE-6661C962C450}"/>
                                            </p:graphicEl>
                                          </p:spTgt>
                                        </p:tgtEl>
                                        <p:attrNameLst>
                                          <p:attrName>style.visibility</p:attrName>
                                        </p:attrNameLst>
                                      </p:cBhvr>
                                      <p:to>
                                        <p:strVal val="visible"/>
                                      </p:to>
                                    </p:set>
                                    <p:anim calcmode="lin" valueType="num">
                                      <p:cBhvr>
                                        <p:cTn id="29" dur="1000" fill="hold"/>
                                        <p:tgtEl>
                                          <p:spTgt spid="4">
                                            <p:graphicEl>
                                              <a:dgm id="{79AAE8B2-4629-4FAD-B5DE-6661C962C450}"/>
                                            </p:graphicEl>
                                          </p:spTgt>
                                        </p:tgtEl>
                                        <p:attrNameLst>
                                          <p:attrName>ppt_w</p:attrName>
                                        </p:attrNameLst>
                                      </p:cBhvr>
                                      <p:tavLst>
                                        <p:tav tm="0">
                                          <p:val>
                                            <p:fltVal val="0"/>
                                          </p:val>
                                        </p:tav>
                                        <p:tav tm="100000">
                                          <p:val>
                                            <p:strVal val="#ppt_w"/>
                                          </p:val>
                                        </p:tav>
                                      </p:tavLst>
                                    </p:anim>
                                    <p:anim calcmode="lin" valueType="num">
                                      <p:cBhvr>
                                        <p:cTn id="30" dur="1000" fill="hold"/>
                                        <p:tgtEl>
                                          <p:spTgt spid="4">
                                            <p:graphicEl>
                                              <a:dgm id="{79AAE8B2-4629-4FAD-B5DE-6661C962C450}"/>
                                            </p:graphicEl>
                                          </p:spTgt>
                                        </p:tgtEl>
                                        <p:attrNameLst>
                                          <p:attrName>ppt_h</p:attrName>
                                        </p:attrNameLst>
                                      </p:cBhvr>
                                      <p:tavLst>
                                        <p:tav tm="0">
                                          <p:val>
                                            <p:fltVal val="0"/>
                                          </p:val>
                                        </p:tav>
                                        <p:tav tm="100000">
                                          <p:val>
                                            <p:strVal val="#ppt_h"/>
                                          </p:val>
                                        </p:tav>
                                      </p:tavLst>
                                    </p:anim>
                                    <p:anim calcmode="lin" valueType="num">
                                      <p:cBhvr>
                                        <p:cTn id="31" dur="1000" fill="hold"/>
                                        <p:tgtEl>
                                          <p:spTgt spid="4">
                                            <p:graphicEl>
                                              <a:dgm id="{79AAE8B2-4629-4FAD-B5DE-6661C962C450}"/>
                                            </p:graphicEl>
                                          </p:spTgt>
                                        </p:tgtEl>
                                        <p:attrNameLst>
                                          <p:attrName>style.rotation</p:attrName>
                                        </p:attrNameLst>
                                      </p:cBhvr>
                                      <p:tavLst>
                                        <p:tav tm="0">
                                          <p:val>
                                            <p:fltVal val="90"/>
                                          </p:val>
                                        </p:tav>
                                        <p:tav tm="100000">
                                          <p:val>
                                            <p:fltVal val="0"/>
                                          </p:val>
                                        </p:tav>
                                      </p:tavLst>
                                    </p:anim>
                                    <p:animEffect transition="in" filter="fade">
                                      <p:cBhvr>
                                        <p:cTn id="32" dur="1000"/>
                                        <p:tgtEl>
                                          <p:spTgt spid="4">
                                            <p:graphicEl>
                                              <a:dgm id="{79AAE8B2-4629-4FAD-B5DE-6661C962C450}"/>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31" presetClass="entr" presetSubtype="0" fill="hold" grpId="0" nodeType="clickEffect">
                                  <p:stCondLst>
                                    <p:cond delay="0"/>
                                  </p:stCondLst>
                                  <p:childTnLst>
                                    <p:set>
                                      <p:cBhvr>
                                        <p:cTn id="36" dur="1" fill="hold">
                                          <p:stCondLst>
                                            <p:cond delay="0"/>
                                          </p:stCondLst>
                                        </p:cTn>
                                        <p:tgtEl>
                                          <p:spTgt spid="4">
                                            <p:graphicEl>
                                              <a:dgm id="{98937886-8199-421D-B7B5-9FF0726F0F0B}"/>
                                            </p:graphicEl>
                                          </p:spTgt>
                                        </p:tgtEl>
                                        <p:attrNameLst>
                                          <p:attrName>style.visibility</p:attrName>
                                        </p:attrNameLst>
                                      </p:cBhvr>
                                      <p:to>
                                        <p:strVal val="visible"/>
                                      </p:to>
                                    </p:set>
                                    <p:anim calcmode="lin" valueType="num">
                                      <p:cBhvr>
                                        <p:cTn id="37" dur="1000" fill="hold"/>
                                        <p:tgtEl>
                                          <p:spTgt spid="4">
                                            <p:graphicEl>
                                              <a:dgm id="{98937886-8199-421D-B7B5-9FF0726F0F0B}"/>
                                            </p:graphicEl>
                                          </p:spTgt>
                                        </p:tgtEl>
                                        <p:attrNameLst>
                                          <p:attrName>ppt_w</p:attrName>
                                        </p:attrNameLst>
                                      </p:cBhvr>
                                      <p:tavLst>
                                        <p:tav tm="0">
                                          <p:val>
                                            <p:fltVal val="0"/>
                                          </p:val>
                                        </p:tav>
                                        <p:tav tm="100000">
                                          <p:val>
                                            <p:strVal val="#ppt_w"/>
                                          </p:val>
                                        </p:tav>
                                      </p:tavLst>
                                    </p:anim>
                                    <p:anim calcmode="lin" valueType="num">
                                      <p:cBhvr>
                                        <p:cTn id="38" dur="1000" fill="hold"/>
                                        <p:tgtEl>
                                          <p:spTgt spid="4">
                                            <p:graphicEl>
                                              <a:dgm id="{98937886-8199-421D-B7B5-9FF0726F0F0B}"/>
                                            </p:graphicEl>
                                          </p:spTgt>
                                        </p:tgtEl>
                                        <p:attrNameLst>
                                          <p:attrName>ppt_h</p:attrName>
                                        </p:attrNameLst>
                                      </p:cBhvr>
                                      <p:tavLst>
                                        <p:tav tm="0">
                                          <p:val>
                                            <p:fltVal val="0"/>
                                          </p:val>
                                        </p:tav>
                                        <p:tav tm="100000">
                                          <p:val>
                                            <p:strVal val="#ppt_h"/>
                                          </p:val>
                                        </p:tav>
                                      </p:tavLst>
                                    </p:anim>
                                    <p:anim calcmode="lin" valueType="num">
                                      <p:cBhvr>
                                        <p:cTn id="39" dur="1000" fill="hold"/>
                                        <p:tgtEl>
                                          <p:spTgt spid="4">
                                            <p:graphicEl>
                                              <a:dgm id="{98937886-8199-421D-B7B5-9FF0726F0F0B}"/>
                                            </p:graphicEl>
                                          </p:spTgt>
                                        </p:tgtEl>
                                        <p:attrNameLst>
                                          <p:attrName>style.rotation</p:attrName>
                                        </p:attrNameLst>
                                      </p:cBhvr>
                                      <p:tavLst>
                                        <p:tav tm="0">
                                          <p:val>
                                            <p:fltVal val="90"/>
                                          </p:val>
                                        </p:tav>
                                        <p:tav tm="100000">
                                          <p:val>
                                            <p:fltVal val="0"/>
                                          </p:val>
                                        </p:tav>
                                      </p:tavLst>
                                    </p:anim>
                                    <p:animEffect transition="in" filter="fade">
                                      <p:cBhvr>
                                        <p:cTn id="40" dur="1000"/>
                                        <p:tgtEl>
                                          <p:spTgt spid="4">
                                            <p:graphicEl>
                                              <a:dgm id="{98937886-8199-421D-B7B5-9FF0726F0F0B}"/>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4" grpId="0">
        <p:bldSub>
          <a:bldDgm bld="one"/>
        </p:bldSub>
      </p:bldGraphic>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ctr"/>
            <a:r>
              <a:rPr lang="es-MX" b="1" dirty="0" smtClean="0">
                <a:solidFill>
                  <a:schemeClr val="tx1"/>
                </a:solidFill>
              </a:rPr>
              <a:t>ESTRATEGIA PRIORITARIA</a:t>
            </a:r>
            <a:endParaRPr lang="es-MX" b="1" dirty="0">
              <a:solidFill>
                <a:schemeClr val="tx1"/>
              </a:solidFill>
            </a:endParaRPr>
          </a:p>
        </p:txBody>
      </p:sp>
      <p:sp>
        <p:nvSpPr>
          <p:cNvPr id="3" name="2 Marcador de contenido"/>
          <p:cNvSpPr>
            <a:spLocks noGrp="1"/>
          </p:cNvSpPr>
          <p:nvPr>
            <p:ph idx="1"/>
          </p:nvPr>
        </p:nvSpPr>
        <p:spPr>
          <a:xfrm>
            <a:off x="457200" y="1600200"/>
            <a:ext cx="7620000" cy="4349080"/>
          </a:xfrm>
        </p:spPr>
        <p:txBody>
          <a:bodyPr/>
          <a:lstStyle/>
          <a:p>
            <a:r>
              <a:rPr lang="es-CR" sz="2400" dirty="0"/>
              <a:t>E</a:t>
            </a:r>
            <a:r>
              <a:rPr lang="es-CR" sz="2400" dirty="0" smtClean="0"/>
              <a:t>stablecer </a:t>
            </a:r>
            <a:r>
              <a:rPr lang="es-CR" sz="2400" dirty="0"/>
              <a:t>una política pública sobre la seguridad de las personas </a:t>
            </a:r>
            <a:r>
              <a:rPr lang="es-CR" sz="2400" dirty="0" smtClean="0"/>
              <a:t>que integre a  </a:t>
            </a:r>
            <a:r>
              <a:rPr lang="es-CR" sz="2400" dirty="0"/>
              <a:t>dos conceptos </a:t>
            </a:r>
            <a:r>
              <a:rPr lang="es-CR" sz="2400" dirty="0" smtClean="0"/>
              <a:t>referentes </a:t>
            </a:r>
            <a:r>
              <a:rPr lang="es-CR" sz="2400" dirty="0"/>
              <a:t>como </a:t>
            </a:r>
            <a:r>
              <a:rPr lang="es-CR" sz="2400" dirty="0" smtClean="0"/>
              <a:t>son </a:t>
            </a:r>
            <a:r>
              <a:rPr lang="es-CR" sz="2400" u="sng" dirty="0"/>
              <a:t>“control y </a:t>
            </a:r>
            <a:r>
              <a:rPr lang="es-CR" sz="2400" u="sng" dirty="0" smtClean="0"/>
              <a:t>desarrollo.”</a:t>
            </a:r>
          </a:p>
          <a:p>
            <a:r>
              <a:rPr lang="es-CR" sz="2400" dirty="0"/>
              <a:t>P</a:t>
            </a:r>
            <a:r>
              <a:rPr lang="es-CR" sz="2400" dirty="0" smtClean="0"/>
              <a:t>rocurar </a:t>
            </a:r>
            <a:r>
              <a:rPr lang="es-CR" sz="2400" dirty="0"/>
              <a:t>el mayor impulso posible al desarrollo humano, como un requisito para alcanzar el nivel de control social requerido </a:t>
            </a:r>
            <a:r>
              <a:rPr lang="es-CR" sz="2400" dirty="0" smtClean="0"/>
              <a:t>en </a:t>
            </a:r>
            <a:r>
              <a:rPr lang="es-CR" sz="2400" dirty="0"/>
              <a:t>una sociedad inclusiva y </a:t>
            </a:r>
            <a:r>
              <a:rPr lang="es-CR" sz="2400" dirty="0" smtClean="0"/>
              <a:t>segura</a:t>
            </a:r>
          </a:p>
          <a:p>
            <a:r>
              <a:rPr lang="es-CR" sz="2400" dirty="0"/>
              <a:t>Un gobierno del Estado, </a:t>
            </a:r>
            <a:r>
              <a:rPr lang="es-CR" sz="2400" dirty="0" smtClean="0"/>
              <a:t>tenga </a:t>
            </a:r>
            <a:r>
              <a:rPr lang="es-CR" sz="2400" dirty="0"/>
              <a:t>capacidad para responder a la impunidad y la corrupción, y </a:t>
            </a:r>
            <a:r>
              <a:rPr lang="es-CR" sz="2400" dirty="0" smtClean="0"/>
              <a:t>muestre </a:t>
            </a:r>
            <a:r>
              <a:rPr lang="es-CR" sz="2400" dirty="0"/>
              <a:t>una actitud e</a:t>
            </a:r>
            <a:r>
              <a:rPr lang="es-CR" sz="2400" dirty="0" smtClean="0"/>
              <a:t>ficiente </a:t>
            </a:r>
            <a:r>
              <a:rPr lang="es-CR" sz="2400" dirty="0"/>
              <a:t>e </a:t>
            </a:r>
            <a:r>
              <a:rPr lang="es-CR" sz="2400" dirty="0" smtClean="0"/>
              <a:t>eficaz</a:t>
            </a:r>
            <a:r>
              <a:rPr lang="es-CR" sz="2400" dirty="0"/>
              <a:t>, </a:t>
            </a:r>
            <a:r>
              <a:rPr lang="es-CR" sz="2400" dirty="0" smtClean="0"/>
              <a:t>para lograr legitimidad </a:t>
            </a:r>
            <a:r>
              <a:rPr lang="es-CR" sz="2400" dirty="0"/>
              <a:t>social </a:t>
            </a:r>
            <a:r>
              <a:rPr lang="es-CR" sz="2400" dirty="0" smtClean="0"/>
              <a:t>e incremento de la  </a:t>
            </a:r>
            <a:r>
              <a:rPr lang="es-CR" sz="2400" dirty="0"/>
              <a:t>capacidad de </a:t>
            </a:r>
            <a:r>
              <a:rPr lang="es-CR" sz="2400" dirty="0" smtClean="0"/>
              <a:t>gobernar.</a:t>
            </a:r>
          </a:p>
          <a:p>
            <a:endParaRPr lang="es-CR" dirty="0" smtClean="0"/>
          </a:p>
          <a:p>
            <a:endParaRPr lang="es-MX" dirty="0"/>
          </a:p>
        </p:txBody>
      </p:sp>
    </p:spTree>
    <p:extLst>
      <p:ext uri="{BB962C8B-B14F-4D97-AF65-F5344CB8AC3E}">
        <p14:creationId xmlns:p14="http://schemas.microsoft.com/office/powerpoint/2010/main" val="15664763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1" presetClass="entr" presetSubtype="0"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p:cTn id="13"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4"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5"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6" dur="10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31"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2"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23"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24" dur="1000"/>
                                        <p:tgtEl>
                                          <p:spTgt spid="3">
                                            <p:txEl>
                                              <p:pRg st="1" end="1"/>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31" presetClass="entr" presetSubtype="0" fill="hold" grpId="0" nodeType="clickEffect">
                                  <p:stCondLst>
                                    <p:cond delay="0"/>
                                  </p:stCondLst>
                                  <p:childTnLst>
                                    <p:set>
                                      <p:cBhvr>
                                        <p:cTn id="28" dur="1" fill="hold">
                                          <p:stCondLst>
                                            <p:cond delay="0"/>
                                          </p:stCondLst>
                                        </p:cTn>
                                        <p:tgtEl>
                                          <p:spTgt spid="3">
                                            <p:txEl>
                                              <p:pRg st="2" end="2"/>
                                            </p:txEl>
                                          </p:spTgt>
                                        </p:tgtEl>
                                        <p:attrNameLst>
                                          <p:attrName>style.visibility</p:attrName>
                                        </p:attrNameLst>
                                      </p:cBhvr>
                                      <p:to>
                                        <p:strVal val="visible"/>
                                      </p:to>
                                    </p:set>
                                    <p:anim calcmode="lin" valueType="num">
                                      <p:cBhvr>
                                        <p:cTn id="29"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30"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31"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32"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7620000" cy="994122"/>
          </a:xfrm>
        </p:spPr>
        <p:txBody>
          <a:bodyPr/>
          <a:lstStyle/>
          <a:p>
            <a:pPr algn="ctr"/>
            <a:r>
              <a:rPr lang="es-CR" dirty="0">
                <a:solidFill>
                  <a:schemeClr val="tx1"/>
                </a:solidFill>
              </a:rPr>
              <a:t>A</a:t>
            </a:r>
            <a:r>
              <a:rPr lang="es-CR" u="sng" dirty="0" smtClean="0">
                <a:solidFill>
                  <a:schemeClr val="tx1"/>
                </a:solidFill>
              </a:rPr>
              <a:t>cciones </a:t>
            </a:r>
            <a:r>
              <a:rPr lang="es-CR" u="sng" dirty="0">
                <a:solidFill>
                  <a:schemeClr val="tx1"/>
                </a:solidFill>
              </a:rPr>
              <a:t>E</a:t>
            </a:r>
            <a:r>
              <a:rPr lang="es-CR" u="sng" dirty="0" smtClean="0">
                <a:solidFill>
                  <a:schemeClr val="tx1"/>
                </a:solidFill>
              </a:rPr>
              <a:t>stratégicas</a:t>
            </a:r>
            <a:endParaRPr lang="es-MX" dirty="0">
              <a:solidFill>
                <a:schemeClr val="tx1"/>
              </a:solidFill>
            </a:endParaRPr>
          </a:p>
        </p:txBody>
      </p:sp>
      <p:sp>
        <p:nvSpPr>
          <p:cNvPr id="3" name="2 Marcador de contenido"/>
          <p:cNvSpPr>
            <a:spLocks noGrp="1"/>
          </p:cNvSpPr>
          <p:nvPr>
            <p:ph idx="1"/>
          </p:nvPr>
        </p:nvSpPr>
        <p:spPr>
          <a:xfrm>
            <a:off x="457200" y="1340768"/>
            <a:ext cx="7620000" cy="5112568"/>
          </a:xfrm>
        </p:spPr>
        <p:txBody>
          <a:bodyPr>
            <a:normAutofit lnSpcReduction="10000"/>
          </a:bodyPr>
          <a:lstStyle/>
          <a:p>
            <a:pPr lvl="0"/>
            <a:r>
              <a:rPr lang="es-CR" dirty="0"/>
              <a:t>Ante </a:t>
            </a:r>
            <a:r>
              <a:rPr lang="es-CR" u="sng" dirty="0"/>
              <a:t>la violencia social</a:t>
            </a:r>
            <a:r>
              <a:rPr lang="es-CR" dirty="0"/>
              <a:t>, </a:t>
            </a:r>
            <a:r>
              <a:rPr lang="es-CR" dirty="0" smtClean="0"/>
              <a:t>procurar acciones </a:t>
            </a:r>
            <a:r>
              <a:rPr lang="es-CR" dirty="0"/>
              <a:t>desde la innovación disruptiva, </a:t>
            </a:r>
            <a:r>
              <a:rPr lang="es-CR" dirty="0" smtClean="0"/>
              <a:t>un </a:t>
            </a:r>
            <a:r>
              <a:rPr lang="es-CR" dirty="0"/>
              <a:t>cambio histórico en las </a:t>
            </a:r>
            <a:r>
              <a:rPr lang="es-CR" dirty="0" smtClean="0"/>
              <a:t> oportunidades </a:t>
            </a:r>
            <a:r>
              <a:rPr lang="es-CR" dirty="0"/>
              <a:t>de  inclusión de los diversos sujetos </a:t>
            </a:r>
            <a:r>
              <a:rPr lang="es-CR" dirty="0" smtClean="0"/>
              <a:t>colectivos e individuales</a:t>
            </a:r>
            <a:r>
              <a:rPr lang="es-CR" dirty="0"/>
              <a:t> </a:t>
            </a:r>
            <a:r>
              <a:rPr lang="es-CR" dirty="0" smtClean="0"/>
              <a:t> y el </a:t>
            </a:r>
            <a:r>
              <a:rPr lang="es-CR" dirty="0"/>
              <a:t>acceso a los derechos humanos y </a:t>
            </a:r>
            <a:r>
              <a:rPr lang="es-CR" dirty="0" smtClean="0"/>
              <a:t> el </a:t>
            </a:r>
            <a:r>
              <a:rPr lang="es-CR" dirty="0"/>
              <a:t>mejoramiento de la calidad de vida de las personas.</a:t>
            </a:r>
            <a:endParaRPr lang="es-MX" dirty="0"/>
          </a:p>
          <a:p>
            <a:pPr lvl="0"/>
            <a:r>
              <a:rPr lang="es-CR" dirty="0"/>
              <a:t>Ante </a:t>
            </a:r>
            <a:r>
              <a:rPr lang="es-CR" u="sng" dirty="0"/>
              <a:t>la violencia estructural,</a:t>
            </a:r>
            <a:r>
              <a:rPr lang="es-CR" dirty="0"/>
              <a:t> </a:t>
            </a:r>
            <a:r>
              <a:rPr lang="es-CR" dirty="0" smtClean="0"/>
              <a:t>construir </a:t>
            </a:r>
            <a:r>
              <a:rPr lang="es-CR" dirty="0"/>
              <a:t>las acciones desde la equidad social, el empleo, las condiciones materiales de vida, las oportunidades de desarrollo de los sujetos individuales y sociales.</a:t>
            </a:r>
            <a:endParaRPr lang="es-MX" dirty="0"/>
          </a:p>
          <a:p>
            <a:pPr lvl="0"/>
            <a:r>
              <a:rPr lang="es-CR" dirty="0"/>
              <a:t>Ante </a:t>
            </a:r>
            <a:r>
              <a:rPr lang="es-CR" u="sng" dirty="0"/>
              <a:t>la violencia delictiva</a:t>
            </a:r>
            <a:r>
              <a:rPr lang="es-CR" dirty="0"/>
              <a:t>,  </a:t>
            </a:r>
            <a:r>
              <a:rPr lang="es-CR" dirty="0" smtClean="0"/>
              <a:t>dinámica </a:t>
            </a:r>
            <a:r>
              <a:rPr lang="es-CR" dirty="0"/>
              <a:t>de los factores exógenos y endógenos de las personas que cometen hechos calificados como delitos, se debe procurar un proceso de mejoramiento del sistema de justicia penal, enfocada en </a:t>
            </a:r>
            <a:r>
              <a:rPr lang="es-CR" dirty="0" smtClean="0"/>
              <a:t>el cambio significativo en la </a:t>
            </a:r>
            <a:r>
              <a:rPr lang="es-CR" dirty="0"/>
              <a:t>privación de libertad y </a:t>
            </a:r>
            <a:r>
              <a:rPr lang="es-CR" dirty="0" smtClean="0"/>
              <a:t> las múltiples </a:t>
            </a:r>
            <a:r>
              <a:rPr lang="es-CR" dirty="0"/>
              <a:t>acciones alternativas. </a:t>
            </a:r>
            <a:endParaRPr lang="es-MX" dirty="0"/>
          </a:p>
          <a:p>
            <a:endParaRPr lang="es-MX" dirty="0"/>
          </a:p>
        </p:txBody>
      </p:sp>
    </p:spTree>
    <p:extLst>
      <p:ext uri="{BB962C8B-B14F-4D97-AF65-F5344CB8AC3E}">
        <p14:creationId xmlns:p14="http://schemas.microsoft.com/office/powerpoint/2010/main" val="6911975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1" presetClass="entr" presetSubtype="0"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p:cTn id="13"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4"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5"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6" dur="10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31"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2"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23"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24" dur="1000"/>
                                        <p:tgtEl>
                                          <p:spTgt spid="3">
                                            <p:txEl>
                                              <p:pRg st="1" end="1"/>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31" presetClass="entr" presetSubtype="0" fill="hold" grpId="0" nodeType="clickEffect">
                                  <p:stCondLst>
                                    <p:cond delay="0"/>
                                  </p:stCondLst>
                                  <p:childTnLst>
                                    <p:set>
                                      <p:cBhvr>
                                        <p:cTn id="28" dur="1" fill="hold">
                                          <p:stCondLst>
                                            <p:cond delay="0"/>
                                          </p:stCondLst>
                                        </p:cTn>
                                        <p:tgtEl>
                                          <p:spTgt spid="3">
                                            <p:txEl>
                                              <p:pRg st="2" end="2"/>
                                            </p:txEl>
                                          </p:spTgt>
                                        </p:tgtEl>
                                        <p:attrNameLst>
                                          <p:attrName>style.visibility</p:attrName>
                                        </p:attrNameLst>
                                      </p:cBhvr>
                                      <p:to>
                                        <p:strVal val="visible"/>
                                      </p:to>
                                    </p:set>
                                    <p:anim calcmode="lin" valueType="num">
                                      <p:cBhvr>
                                        <p:cTn id="29"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30"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31"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32"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7620000" cy="994122"/>
          </a:xfrm>
        </p:spPr>
        <p:txBody>
          <a:bodyPr/>
          <a:lstStyle/>
          <a:p>
            <a:pPr algn="ctr"/>
            <a:r>
              <a:rPr lang="es-MX" sz="4400" b="1" dirty="0" smtClean="0"/>
              <a:t>ESTRUCTURACION</a:t>
            </a:r>
            <a:endParaRPr lang="es-MX" sz="4400" b="1" dirty="0"/>
          </a:p>
        </p:txBody>
      </p:sp>
      <p:sp>
        <p:nvSpPr>
          <p:cNvPr id="3" name="2 Marcador de contenido"/>
          <p:cNvSpPr>
            <a:spLocks noGrp="1"/>
          </p:cNvSpPr>
          <p:nvPr>
            <p:ph idx="1"/>
          </p:nvPr>
        </p:nvSpPr>
        <p:spPr>
          <a:xfrm>
            <a:off x="755576" y="1600200"/>
            <a:ext cx="6912768" cy="4205064"/>
          </a:xfrm>
        </p:spPr>
        <p:txBody>
          <a:bodyPr>
            <a:normAutofit/>
          </a:bodyPr>
          <a:lstStyle/>
          <a:p>
            <a:r>
              <a:rPr lang="es-CR" sz="2800" dirty="0" smtClean="0"/>
              <a:t>La </a:t>
            </a:r>
            <a:r>
              <a:rPr lang="es-CR" sz="2800" u="sng" dirty="0"/>
              <a:t>estructuración </a:t>
            </a:r>
            <a:r>
              <a:rPr lang="es-CR" sz="2800" dirty="0"/>
              <a:t>de la política pública de seguridad, requiere de un </a:t>
            </a:r>
            <a:r>
              <a:rPr lang="es-CR" sz="2800" u="sng" dirty="0"/>
              <a:t>liderazgo</a:t>
            </a:r>
            <a:r>
              <a:rPr lang="es-CR" sz="2800" dirty="0"/>
              <a:t> fuerte e asertivo capaz de organizar, integrar, y alinear todas las capacidades del gobierno del Estado para dar sostenibilidad al desarrollo humano, como el primer paso para la prevención de la violencia social y en específico de la violencia delictiva.</a:t>
            </a:r>
            <a:endParaRPr lang="es-MX" sz="2800" dirty="0"/>
          </a:p>
          <a:p>
            <a:endParaRPr lang="es-MX" dirty="0"/>
          </a:p>
        </p:txBody>
      </p:sp>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65336" y="5589240"/>
            <a:ext cx="927463" cy="1008112"/>
          </a:xfrm>
          <a:prstGeom prst="rect">
            <a:avLst/>
          </a:prstGeom>
        </p:spPr>
      </p:pic>
    </p:spTree>
    <p:extLst>
      <p:ext uri="{BB962C8B-B14F-4D97-AF65-F5344CB8AC3E}">
        <p14:creationId xmlns:p14="http://schemas.microsoft.com/office/powerpoint/2010/main" val="17511218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4" presetClass="entr" presetSubtype="10"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randombar(horizontal)">
                                      <p:cBhvr>
                                        <p:cTn id="13" dur="500"/>
                                        <p:tgtEl>
                                          <p:spTgt spid="3">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fill="hold"/>
                                        <p:tgtEl>
                                          <p:spTgt spid="4"/>
                                        </p:tgtEl>
                                        <p:attrNameLst>
                                          <p:attrName>ppt_x</p:attrName>
                                        </p:attrNameLst>
                                      </p:cBhvr>
                                      <p:tavLst>
                                        <p:tav tm="0">
                                          <p:val>
                                            <p:strVal val="#ppt_x"/>
                                          </p:val>
                                        </p:tav>
                                        <p:tav tm="100000">
                                          <p:val>
                                            <p:strVal val="#ppt_x"/>
                                          </p:val>
                                        </p:tav>
                                      </p:tavLst>
                                    </p:anim>
                                    <p:anim calcmode="lin" valueType="num">
                                      <p:cBhvr additive="base">
                                        <p:cTn id="19"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373824"/>
            <a:ext cx="7620000" cy="944628"/>
          </a:xfrm>
        </p:spPr>
        <p:txBody>
          <a:bodyPr/>
          <a:lstStyle/>
          <a:p>
            <a:pPr algn="ctr"/>
            <a:r>
              <a:rPr lang="es-MX" dirty="0" smtClean="0">
                <a:solidFill>
                  <a:schemeClr val="tx1"/>
                </a:solidFill>
              </a:rPr>
              <a:t>PROPOSITO</a:t>
            </a:r>
            <a:endParaRPr lang="es-MX" dirty="0">
              <a:solidFill>
                <a:schemeClr val="tx1"/>
              </a:solidFill>
            </a:endParaRPr>
          </a:p>
        </p:txBody>
      </p:sp>
      <p:sp>
        <p:nvSpPr>
          <p:cNvPr id="3" name="2 Marcador de contenido"/>
          <p:cNvSpPr>
            <a:spLocks noGrp="1"/>
          </p:cNvSpPr>
          <p:nvPr>
            <p:ph idx="1"/>
          </p:nvPr>
        </p:nvSpPr>
        <p:spPr>
          <a:xfrm>
            <a:off x="395536" y="2204864"/>
            <a:ext cx="7620000" cy="2304256"/>
          </a:xfrm>
        </p:spPr>
        <p:txBody>
          <a:bodyPr>
            <a:normAutofit/>
          </a:bodyPr>
          <a:lstStyle/>
          <a:p>
            <a:r>
              <a:rPr lang="es-CR" dirty="0"/>
              <a:t>El </a:t>
            </a:r>
            <a:r>
              <a:rPr lang="es-CR" u="sng" dirty="0"/>
              <a:t>propósito</a:t>
            </a:r>
            <a:r>
              <a:rPr lang="es-CR" dirty="0"/>
              <a:t> no puede ser otro que la reducción de la vulnerabilidad de los sujetos colectivos e individuales y el incremento de la resiliencia individual y grupal, como respuesta a la violencia estructural y delictiva. </a:t>
            </a:r>
            <a:endParaRPr lang="es-MX" dirty="0"/>
          </a:p>
          <a:p>
            <a:pPr marL="114300" indent="0">
              <a:buNone/>
            </a:pPr>
            <a:endParaRPr lang="es-MX" dirty="0"/>
          </a:p>
        </p:txBody>
      </p:sp>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42316" y="5085184"/>
            <a:ext cx="927463" cy="1008112"/>
          </a:xfrm>
          <a:prstGeom prst="rect">
            <a:avLst/>
          </a:prstGeom>
        </p:spPr>
      </p:pic>
    </p:spTree>
    <p:extLst>
      <p:ext uri="{BB962C8B-B14F-4D97-AF65-F5344CB8AC3E}">
        <p14:creationId xmlns:p14="http://schemas.microsoft.com/office/powerpoint/2010/main" val="8860946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1" presetClass="entr" presetSubtype="8"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wheel(8)">
                                      <p:cBhvr>
                                        <p:cTn id="13" dur="2000"/>
                                        <p:tgtEl>
                                          <p:spTgt spid="3">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fill="hold"/>
                                        <p:tgtEl>
                                          <p:spTgt spid="4"/>
                                        </p:tgtEl>
                                        <p:attrNameLst>
                                          <p:attrName>ppt_x</p:attrName>
                                        </p:attrNameLst>
                                      </p:cBhvr>
                                      <p:tavLst>
                                        <p:tav tm="0">
                                          <p:val>
                                            <p:strVal val="#ppt_x"/>
                                          </p:val>
                                        </p:tav>
                                        <p:tav tm="100000">
                                          <p:val>
                                            <p:strVal val="#ppt_x"/>
                                          </p:val>
                                        </p:tav>
                                      </p:tavLst>
                                    </p:anim>
                                    <p:anim calcmode="lin" valueType="num">
                                      <p:cBhvr additive="base">
                                        <p:cTn id="19"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a:xfrm>
            <a:off x="179512" y="3140968"/>
            <a:ext cx="8019727" cy="2736304"/>
          </a:xfrm>
        </p:spPr>
        <p:txBody>
          <a:bodyPr/>
          <a:lstStyle/>
          <a:p>
            <a:r>
              <a:rPr lang="es-MX" sz="2400" b="1" dirty="0" smtClean="0">
                <a:solidFill>
                  <a:schemeClr val="tx1"/>
                </a:solidFill>
              </a:rPr>
              <a:t>1.-PROGRAMA DE EDUCACIÓN Social</a:t>
            </a:r>
            <a:r>
              <a:rPr lang="es-MX" sz="2400" dirty="0" smtClean="0">
                <a:solidFill>
                  <a:schemeClr val="tx1"/>
                </a:solidFill>
              </a:rPr>
              <a:t> Desarrollo del pensamiento y la competencia social</a:t>
            </a:r>
            <a:br>
              <a:rPr lang="es-MX" sz="2400" dirty="0" smtClean="0">
                <a:solidFill>
                  <a:schemeClr val="tx1"/>
                </a:solidFill>
              </a:rPr>
            </a:br>
            <a:r>
              <a:rPr lang="es-MX" sz="2400" dirty="0" smtClean="0">
                <a:solidFill>
                  <a:schemeClr val="tx1"/>
                </a:solidFill>
              </a:rPr>
              <a:t/>
            </a:r>
            <a:br>
              <a:rPr lang="es-MX" sz="2400" dirty="0" smtClean="0">
                <a:solidFill>
                  <a:schemeClr val="tx1"/>
                </a:solidFill>
              </a:rPr>
            </a:br>
            <a:r>
              <a:rPr lang="es-MX" sz="2400" b="1" dirty="0" smtClean="0">
                <a:solidFill>
                  <a:schemeClr val="tx1"/>
                </a:solidFill>
              </a:rPr>
              <a:t>2.-</a:t>
            </a:r>
            <a:r>
              <a:rPr lang="es-MX" sz="2400" dirty="0" smtClean="0">
                <a:solidFill>
                  <a:schemeClr val="tx1"/>
                </a:solidFill>
              </a:rPr>
              <a:t> </a:t>
            </a:r>
            <a:r>
              <a:rPr lang="es-CR" sz="2400" b="1" dirty="0" smtClean="0">
                <a:solidFill>
                  <a:schemeClr val="tx1"/>
                </a:solidFill>
              </a:rPr>
              <a:t>Propuesta </a:t>
            </a:r>
            <a:r>
              <a:rPr lang="es-CR" sz="2400" b="1" dirty="0">
                <a:solidFill>
                  <a:schemeClr val="tx1"/>
                </a:solidFill>
              </a:rPr>
              <a:t>para el Cambio</a:t>
            </a:r>
            <a:r>
              <a:rPr lang="es-CR" sz="2400" dirty="0" smtClean="0">
                <a:solidFill>
                  <a:schemeClr val="tx1"/>
                </a:solidFill>
              </a:rPr>
              <a:t>. </a:t>
            </a:r>
            <a:r>
              <a:rPr lang="es-CR" sz="2400" dirty="0">
                <a:solidFill>
                  <a:schemeClr val="tx1"/>
                </a:solidFill>
              </a:rPr>
              <a:t>Un proyecto de carácter educativo orientado a la sensibilización y el cambio en las prácticas sociales e institucionales en el tratamiento y prevención de la delincuencia</a:t>
            </a:r>
            <a:r>
              <a:rPr lang="es-CR" sz="2400" dirty="0" smtClean="0">
                <a:solidFill>
                  <a:schemeClr val="tx1"/>
                </a:solidFill>
              </a:rPr>
              <a:t>.</a:t>
            </a:r>
            <a:endParaRPr lang="es-MX" sz="2400" dirty="0">
              <a:solidFill>
                <a:schemeClr val="tx1"/>
              </a:solidFill>
            </a:endParaRPr>
          </a:p>
        </p:txBody>
      </p:sp>
      <p:sp>
        <p:nvSpPr>
          <p:cNvPr id="5" name="4 Marcador de texto"/>
          <p:cNvSpPr>
            <a:spLocks noGrp="1"/>
          </p:cNvSpPr>
          <p:nvPr>
            <p:ph type="body" idx="1"/>
          </p:nvPr>
        </p:nvSpPr>
        <p:spPr>
          <a:xfrm>
            <a:off x="611560" y="908720"/>
            <a:ext cx="6870554" cy="1004408"/>
          </a:xfrm>
        </p:spPr>
        <p:txBody>
          <a:bodyPr>
            <a:normAutofit lnSpcReduction="10000"/>
          </a:bodyPr>
          <a:lstStyle/>
          <a:p>
            <a:r>
              <a:rPr lang="es-MX" sz="3200" b="1" dirty="0" smtClean="0">
                <a:solidFill>
                  <a:schemeClr val="tx1"/>
                </a:solidFill>
              </a:rPr>
              <a:t>Amanera de ejemplo dos posibles programas de trabajo</a:t>
            </a:r>
            <a:endParaRPr lang="es-MX" sz="3200" b="1" dirty="0">
              <a:solidFill>
                <a:schemeClr val="tx1"/>
              </a:solidFill>
            </a:endParaRPr>
          </a:p>
        </p:txBody>
      </p:sp>
    </p:spTree>
    <p:extLst>
      <p:ext uri="{BB962C8B-B14F-4D97-AF65-F5344CB8AC3E}">
        <p14:creationId xmlns:p14="http://schemas.microsoft.com/office/powerpoint/2010/main" val="3107197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6"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barn(inHorizontal)">
                                      <p:cBhvr>
                                        <p:cTn id="1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7620000" cy="706090"/>
          </a:xfrm>
        </p:spPr>
        <p:txBody>
          <a:bodyPr/>
          <a:lstStyle/>
          <a:p>
            <a:pPr algn="ctr"/>
            <a:r>
              <a:rPr lang="es-MX" sz="3200" dirty="0" smtClean="0">
                <a:solidFill>
                  <a:schemeClr val="tx1"/>
                </a:solidFill>
              </a:rPr>
              <a:t>PROGRAMA DE EDUCACIÓN SOCIAL</a:t>
            </a:r>
            <a:endParaRPr lang="es-MX" sz="3200" dirty="0">
              <a:solidFill>
                <a:schemeClr val="tx1"/>
              </a:solidFill>
            </a:endParaRPr>
          </a:p>
        </p:txBody>
      </p:sp>
      <p:sp>
        <p:nvSpPr>
          <p:cNvPr id="4" name="3 Marcador de texto"/>
          <p:cNvSpPr>
            <a:spLocks noGrp="1"/>
          </p:cNvSpPr>
          <p:nvPr>
            <p:ph type="body" idx="1"/>
          </p:nvPr>
        </p:nvSpPr>
        <p:spPr>
          <a:xfrm>
            <a:off x="457200" y="1196753"/>
            <a:ext cx="3657600" cy="720080"/>
          </a:xfrm>
        </p:spPr>
        <p:txBody>
          <a:bodyPr/>
          <a:lstStyle/>
          <a:p>
            <a:pPr algn="l"/>
            <a:r>
              <a:rPr lang="es-CR" dirty="0">
                <a:solidFill>
                  <a:schemeClr val="tx1"/>
                </a:solidFill>
              </a:rPr>
              <a:t>C</a:t>
            </a:r>
            <a:r>
              <a:rPr lang="es-CR" dirty="0" smtClean="0">
                <a:solidFill>
                  <a:schemeClr val="tx1"/>
                </a:solidFill>
              </a:rPr>
              <a:t>ompetencia </a:t>
            </a:r>
            <a:r>
              <a:rPr lang="es-CR" dirty="0">
                <a:solidFill>
                  <a:schemeClr val="tx1"/>
                </a:solidFill>
              </a:rPr>
              <a:t>social </a:t>
            </a:r>
            <a:r>
              <a:rPr lang="es-CR" dirty="0" smtClean="0">
                <a:solidFill>
                  <a:schemeClr val="tx1"/>
                </a:solidFill>
              </a:rPr>
              <a:t>en sujetos </a:t>
            </a:r>
            <a:r>
              <a:rPr lang="es-CR" dirty="0">
                <a:solidFill>
                  <a:schemeClr val="tx1"/>
                </a:solidFill>
              </a:rPr>
              <a:t>colectivos e individuales</a:t>
            </a:r>
            <a:r>
              <a:rPr lang="es-CR" dirty="0" smtClean="0">
                <a:solidFill>
                  <a:schemeClr val="tx1"/>
                </a:solidFill>
              </a:rPr>
              <a:t>.</a:t>
            </a:r>
            <a:endParaRPr lang="es-CR" dirty="0">
              <a:solidFill>
                <a:schemeClr val="tx1"/>
              </a:solidFill>
            </a:endParaRPr>
          </a:p>
        </p:txBody>
      </p:sp>
      <p:sp>
        <p:nvSpPr>
          <p:cNvPr id="3" name="2 Marcador de contenido"/>
          <p:cNvSpPr>
            <a:spLocks noGrp="1"/>
          </p:cNvSpPr>
          <p:nvPr>
            <p:ph sz="half" idx="2"/>
          </p:nvPr>
        </p:nvSpPr>
        <p:spPr/>
        <p:txBody>
          <a:bodyPr>
            <a:normAutofit fontScale="92500" lnSpcReduction="20000"/>
          </a:bodyPr>
          <a:lstStyle/>
          <a:p>
            <a:r>
              <a:rPr lang="es-CR" dirty="0" smtClean="0"/>
              <a:t>Se </a:t>
            </a:r>
            <a:r>
              <a:rPr lang="es-CR" dirty="0"/>
              <a:t>requiere </a:t>
            </a:r>
            <a:r>
              <a:rPr lang="es-CR" dirty="0" smtClean="0"/>
              <a:t>incorporar </a:t>
            </a:r>
            <a:r>
              <a:rPr lang="es-CR" dirty="0"/>
              <a:t>como eje transversal el uso de </a:t>
            </a:r>
            <a:r>
              <a:rPr lang="es-CR" dirty="0" smtClean="0"/>
              <a:t>pensamiento:</a:t>
            </a:r>
          </a:p>
          <a:p>
            <a:r>
              <a:rPr lang="es-CR" dirty="0" smtClean="0"/>
              <a:t>Instrumento </a:t>
            </a:r>
            <a:r>
              <a:rPr lang="es-CR" dirty="0"/>
              <a:t>de desarrollo</a:t>
            </a:r>
            <a:r>
              <a:rPr lang="es-CR" dirty="0" smtClean="0"/>
              <a:t>,</a:t>
            </a:r>
          </a:p>
          <a:p>
            <a:r>
              <a:rPr lang="es-CR" dirty="0" smtClean="0"/>
              <a:t>Alfabetización </a:t>
            </a:r>
            <a:r>
              <a:rPr lang="es-CR" dirty="0"/>
              <a:t>de las emociones, </a:t>
            </a:r>
            <a:endParaRPr lang="es-CR" dirty="0" smtClean="0"/>
          </a:p>
          <a:p>
            <a:r>
              <a:rPr lang="es-CR" dirty="0" smtClean="0"/>
              <a:t>Solución de problemas</a:t>
            </a:r>
          </a:p>
          <a:p>
            <a:r>
              <a:rPr lang="es-CR" dirty="0" smtClean="0"/>
              <a:t>Pensamiento alternativo, creativo y critico</a:t>
            </a:r>
          </a:p>
          <a:p>
            <a:r>
              <a:rPr lang="es-CR" dirty="0" smtClean="0"/>
              <a:t>Dilemas éticos</a:t>
            </a:r>
          </a:p>
          <a:p>
            <a:r>
              <a:rPr lang="es-CR" dirty="0" smtClean="0"/>
              <a:t>Habilidades sociales</a:t>
            </a:r>
          </a:p>
          <a:p>
            <a:r>
              <a:rPr lang="es-CR" dirty="0" smtClean="0"/>
              <a:t>Comunicación</a:t>
            </a:r>
          </a:p>
          <a:p>
            <a:endParaRPr lang="es-MX" dirty="0"/>
          </a:p>
        </p:txBody>
      </p:sp>
      <p:sp>
        <p:nvSpPr>
          <p:cNvPr id="5" name="4 Marcador de texto"/>
          <p:cNvSpPr>
            <a:spLocks noGrp="1"/>
          </p:cNvSpPr>
          <p:nvPr>
            <p:ph type="body" sz="quarter" idx="3"/>
          </p:nvPr>
        </p:nvSpPr>
        <p:spPr>
          <a:xfrm>
            <a:off x="4427984" y="1268760"/>
            <a:ext cx="3657600" cy="504056"/>
          </a:xfrm>
        </p:spPr>
        <p:txBody>
          <a:bodyPr/>
          <a:lstStyle/>
          <a:p>
            <a:r>
              <a:rPr lang="es-MX" dirty="0" smtClean="0">
                <a:solidFill>
                  <a:schemeClr val="tx1"/>
                </a:solidFill>
              </a:rPr>
              <a:t>Respuestas a la exclusión</a:t>
            </a:r>
            <a:endParaRPr lang="es-MX" dirty="0">
              <a:solidFill>
                <a:schemeClr val="tx1"/>
              </a:solidFill>
            </a:endParaRPr>
          </a:p>
        </p:txBody>
      </p:sp>
      <p:sp>
        <p:nvSpPr>
          <p:cNvPr id="6" name="5 Marcador de contenido"/>
          <p:cNvSpPr>
            <a:spLocks noGrp="1"/>
          </p:cNvSpPr>
          <p:nvPr>
            <p:ph sz="quarter" idx="4"/>
          </p:nvPr>
        </p:nvSpPr>
        <p:spPr/>
        <p:txBody>
          <a:bodyPr>
            <a:normAutofit lnSpcReduction="10000"/>
          </a:bodyPr>
          <a:lstStyle/>
          <a:p>
            <a:r>
              <a:rPr lang="es-CR" dirty="0" smtClean="0"/>
              <a:t>Expansión  </a:t>
            </a:r>
            <a:r>
              <a:rPr lang="es-CR" dirty="0"/>
              <a:t>de la comunidad, al enriquecer la vida en común.</a:t>
            </a:r>
            <a:endParaRPr lang="es-MX" dirty="0"/>
          </a:p>
          <a:p>
            <a:r>
              <a:rPr lang="es-MX" dirty="0" smtClean="0"/>
              <a:t>Mecanismos reales de acceso a oportunidades </a:t>
            </a:r>
          </a:p>
          <a:p>
            <a:r>
              <a:rPr lang="es-MX" dirty="0" smtClean="0"/>
              <a:t>Enfoque de la responsabilidad, la empatía y la resiliencia</a:t>
            </a:r>
          </a:p>
          <a:p>
            <a:r>
              <a:rPr lang="es-MX" dirty="0" smtClean="0"/>
              <a:t>Cambios significativos en el ecosistema de vida.</a:t>
            </a:r>
            <a:endParaRPr lang="es-MX" dirty="0"/>
          </a:p>
        </p:txBody>
      </p:sp>
    </p:spTree>
    <p:extLst>
      <p:ext uri="{BB962C8B-B14F-4D97-AF65-F5344CB8AC3E}">
        <p14:creationId xmlns:p14="http://schemas.microsoft.com/office/powerpoint/2010/main" val="23635868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 calcmode="lin" valueType="num">
                                      <p:cBhvr additive="base">
                                        <p:cTn id="13" dur="500" fill="hold"/>
                                        <p:tgtEl>
                                          <p:spTgt spid="4">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4">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31" presetClass="entr" presetSubtype="0" fill="hold" grpId="0"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 calcmode="lin" valueType="num">
                                      <p:cBhvr>
                                        <p:cTn id="19"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20"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21"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22" dur="1000"/>
                                        <p:tgtEl>
                                          <p:spTgt spid="3">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1" presetClass="entr" presetSubtype="0" fill="hold" grpId="0" nodeType="clickEffect">
                                  <p:stCondLst>
                                    <p:cond delay="0"/>
                                  </p:stCondLst>
                                  <p:childTnLst>
                                    <p:set>
                                      <p:cBhvr>
                                        <p:cTn id="26" dur="1" fill="hold">
                                          <p:stCondLst>
                                            <p:cond delay="0"/>
                                          </p:stCondLst>
                                        </p:cTn>
                                        <p:tgtEl>
                                          <p:spTgt spid="3">
                                            <p:txEl>
                                              <p:pRg st="1" end="1"/>
                                            </p:txEl>
                                          </p:spTgt>
                                        </p:tgtEl>
                                        <p:attrNameLst>
                                          <p:attrName>style.visibility</p:attrName>
                                        </p:attrNameLst>
                                      </p:cBhvr>
                                      <p:to>
                                        <p:strVal val="visible"/>
                                      </p:to>
                                    </p:set>
                                    <p:anim calcmode="lin" valueType="num">
                                      <p:cBhvr>
                                        <p:cTn id="27"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8"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29"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30" dur="1000"/>
                                        <p:tgtEl>
                                          <p:spTgt spid="3">
                                            <p:txEl>
                                              <p:pRg st="1" end="1"/>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31" presetClass="entr" presetSubtype="0" fill="hold" grpId="0" nodeType="clickEffect">
                                  <p:stCondLst>
                                    <p:cond delay="0"/>
                                  </p:stCondLst>
                                  <p:childTnLst>
                                    <p:set>
                                      <p:cBhvr>
                                        <p:cTn id="34" dur="1" fill="hold">
                                          <p:stCondLst>
                                            <p:cond delay="0"/>
                                          </p:stCondLst>
                                        </p:cTn>
                                        <p:tgtEl>
                                          <p:spTgt spid="3">
                                            <p:txEl>
                                              <p:pRg st="2" end="2"/>
                                            </p:txEl>
                                          </p:spTgt>
                                        </p:tgtEl>
                                        <p:attrNameLst>
                                          <p:attrName>style.visibility</p:attrName>
                                        </p:attrNameLst>
                                      </p:cBhvr>
                                      <p:to>
                                        <p:strVal val="visible"/>
                                      </p:to>
                                    </p:set>
                                    <p:anim calcmode="lin" valueType="num">
                                      <p:cBhvr>
                                        <p:cTn id="35"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36"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37"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38" dur="1000"/>
                                        <p:tgtEl>
                                          <p:spTgt spid="3">
                                            <p:txEl>
                                              <p:pRg st="2" end="2"/>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31" presetClass="entr" presetSubtype="0" fill="hold" grpId="0" nodeType="clickEffect">
                                  <p:stCondLst>
                                    <p:cond delay="0"/>
                                  </p:stCondLst>
                                  <p:childTnLst>
                                    <p:set>
                                      <p:cBhvr>
                                        <p:cTn id="42" dur="1" fill="hold">
                                          <p:stCondLst>
                                            <p:cond delay="0"/>
                                          </p:stCondLst>
                                        </p:cTn>
                                        <p:tgtEl>
                                          <p:spTgt spid="3">
                                            <p:txEl>
                                              <p:pRg st="3" end="3"/>
                                            </p:txEl>
                                          </p:spTgt>
                                        </p:tgtEl>
                                        <p:attrNameLst>
                                          <p:attrName>style.visibility</p:attrName>
                                        </p:attrNameLst>
                                      </p:cBhvr>
                                      <p:to>
                                        <p:strVal val="visible"/>
                                      </p:to>
                                    </p:set>
                                    <p:anim calcmode="lin" valueType="num">
                                      <p:cBhvr>
                                        <p:cTn id="43"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44"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45"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46" dur="1000"/>
                                        <p:tgtEl>
                                          <p:spTgt spid="3">
                                            <p:txEl>
                                              <p:pRg st="3" end="3"/>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31" presetClass="entr" presetSubtype="0" fill="hold" grpId="0" nodeType="clickEffect">
                                  <p:stCondLst>
                                    <p:cond delay="0"/>
                                  </p:stCondLst>
                                  <p:childTnLst>
                                    <p:set>
                                      <p:cBhvr>
                                        <p:cTn id="50" dur="1" fill="hold">
                                          <p:stCondLst>
                                            <p:cond delay="0"/>
                                          </p:stCondLst>
                                        </p:cTn>
                                        <p:tgtEl>
                                          <p:spTgt spid="3">
                                            <p:txEl>
                                              <p:pRg st="4" end="4"/>
                                            </p:txEl>
                                          </p:spTgt>
                                        </p:tgtEl>
                                        <p:attrNameLst>
                                          <p:attrName>style.visibility</p:attrName>
                                        </p:attrNameLst>
                                      </p:cBhvr>
                                      <p:to>
                                        <p:strVal val="visible"/>
                                      </p:to>
                                    </p:set>
                                    <p:anim calcmode="lin" valueType="num">
                                      <p:cBhvr>
                                        <p:cTn id="51"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52"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53"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54" dur="1000"/>
                                        <p:tgtEl>
                                          <p:spTgt spid="3">
                                            <p:txEl>
                                              <p:pRg st="4" end="4"/>
                                            </p:txEl>
                                          </p:spTgt>
                                        </p:tgtEl>
                                      </p:cBhvr>
                                    </p:animEffect>
                                  </p:childTnLst>
                                </p:cTn>
                              </p:par>
                            </p:childTnLst>
                          </p:cTn>
                        </p:par>
                      </p:childTnLst>
                    </p:cTn>
                  </p:par>
                  <p:par>
                    <p:cTn id="55" fill="hold">
                      <p:stCondLst>
                        <p:cond delay="indefinite"/>
                      </p:stCondLst>
                      <p:childTnLst>
                        <p:par>
                          <p:cTn id="56" fill="hold">
                            <p:stCondLst>
                              <p:cond delay="0"/>
                            </p:stCondLst>
                            <p:childTnLst>
                              <p:par>
                                <p:cTn id="57" presetID="31" presetClass="entr" presetSubtype="0" fill="hold" grpId="0" nodeType="clickEffect">
                                  <p:stCondLst>
                                    <p:cond delay="0"/>
                                  </p:stCondLst>
                                  <p:childTnLst>
                                    <p:set>
                                      <p:cBhvr>
                                        <p:cTn id="58" dur="1" fill="hold">
                                          <p:stCondLst>
                                            <p:cond delay="0"/>
                                          </p:stCondLst>
                                        </p:cTn>
                                        <p:tgtEl>
                                          <p:spTgt spid="3">
                                            <p:txEl>
                                              <p:pRg st="5" end="5"/>
                                            </p:txEl>
                                          </p:spTgt>
                                        </p:tgtEl>
                                        <p:attrNameLst>
                                          <p:attrName>style.visibility</p:attrName>
                                        </p:attrNameLst>
                                      </p:cBhvr>
                                      <p:to>
                                        <p:strVal val="visible"/>
                                      </p:to>
                                    </p:set>
                                    <p:anim calcmode="lin" valueType="num">
                                      <p:cBhvr>
                                        <p:cTn id="59" dur="1000" fill="hold"/>
                                        <p:tgtEl>
                                          <p:spTgt spid="3">
                                            <p:txEl>
                                              <p:pRg st="5" end="5"/>
                                            </p:txEl>
                                          </p:spTgt>
                                        </p:tgtEl>
                                        <p:attrNameLst>
                                          <p:attrName>ppt_w</p:attrName>
                                        </p:attrNameLst>
                                      </p:cBhvr>
                                      <p:tavLst>
                                        <p:tav tm="0">
                                          <p:val>
                                            <p:fltVal val="0"/>
                                          </p:val>
                                        </p:tav>
                                        <p:tav tm="100000">
                                          <p:val>
                                            <p:strVal val="#ppt_w"/>
                                          </p:val>
                                        </p:tav>
                                      </p:tavLst>
                                    </p:anim>
                                    <p:anim calcmode="lin" valueType="num">
                                      <p:cBhvr>
                                        <p:cTn id="60" dur="1000" fill="hold"/>
                                        <p:tgtEl>
                                          <p:spTgt spid="3">
                                            <p:txEl>
                                              <p:pRg st="5" end="5"/>
                                            </p:txEl>
                                          </p:spTgt>
                                        </p:tgtEl>
                                        <p:attrNameLst>
                                          <p:attrName>ppt_h</p:attrName>
                                        </p:attrNameLst>
                                      </p:cBhvr>
                                      <p:tavLst>
                                        <p:tav tm="0">
                                          <p:val>
                                            <p:fltVal val="0"/>
                                          </p:val>
                                        </p:tav>
                                        <p:tav tm="100000">
                                          <p:val>
                                            <p:strVal val="#ppt_h"/>
                                          </p:val>
                                        </p:tav>
                                      </p:tavLst>
                                    </p:anim>
                                    <p:anim calcmode="lin" valueType="num">
                                      <p:cBhvr>
                                        <p:cTn id="61" dur="1000" fill="hold"/>
                                        <p:tgtEl>
                                          <p:spTgt spid="3">
                                            <p:txEl>
                                              <p:pRg st="5" end="5"/>
                                            </p:txEl>
                                          </p:spTgt>
                                        </p:tgtEl>
                                        <p:attrNameLst>
                                          <p:attrName>style.rotation</p:attrName>
                                        </p:attrNameLst>
                                      </p:cBhvr>
                                      <p:tavLst>
                                        <p:tav tm="0">
                                          <p:val>
                                            <p:fltVal val="90"/>
                                          </p:val>
                                        </p:tav>
                                        <p:tav tm="100000">
                                          <p:val>
                                            <p:fltVal val="0"/>
                                          </p:val>
                                        </p:tav>
                                      </p:tavLst>
                                    </p:anim>
                                    <p:animEffect transition="in" filter="fade">
                                      <p:cBhvr>
                                        <p:cTn id="62" dur="1000"/>
                                        <p:tgtEl>
                                          <p:spTgt spid="3">
                                            <p:txEl>
                                              <p:pRg st="5" end="5"/>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31" presetClass="entr" presetSubtype="0" fill="hold" grpId="0" nodeType="clickEffect">
                                  <p:stCondLst>
                                    <p:cond delay="0"/>
                                  </p:stCondLst>
                                  <p:childTnLst>
                                    <p:set>
                                      <p:cBhvr>
                                        <p:cTn id="66" dur="1" fill="hold">
                                          <p:stCondLst>
                                            <p:cond delay="0"/>
                                          </p:stCondLst>
                                        </p:cTn>
                                        <p:tgtEl>
                                          <p:spTgt spid="3">
                                            <p:txEl>
                                              <p:pRg st="6" end="6"/>
                                            </p:txEl>
                                          </p:spTgt>
                                        </p:tgtEl>
                                        <p:attrNameLst>
                                          <p:attrName>style.visibility</p:attrName>
                                        </p:attrNameLst>
                                      </p:cBhvr>
                                      <p:to>
                                        <p:strVal val="visible"/>
                                      </p:to>
                                    </p:set>
                                    <p:anim calcmode="lin" valueType="num">
                                      <p:cBhvr>
                                        <p:cTn id="67" dur="1000" fill="hold"/>
                                        <p:tgtEl>
                                          <p:spTgt spid="3">
                                            <p:txEl>
                                              <p:pRg st="6" end="6"/>
                                            </p:txEl>
                                          </p:spTgt>
                                        </p:tgtEl>
                                        <p:attrNameLst>
                                          <p:attrName>ppt_w</p:attrName>
                                        </p:attrNameLst>
                                      </p:cBhvr>
                                      <p:tavLst>
                                        <p:tav tm="0">
                                          <p:val>
                                            <p:fltVal val="0"/>
                                          </p:val>
                                        </p:tav>
                                        <p:tav tm="100000">
                                          <p:val>
                                            <p:strVal val="#ppt_w"/>
                                          </p:val>
                                        </p:tav>
                                      </p:tavLst>
                                    </p:anim>
                                    <p:anim calcmode="lin" valueType="num">
                                      <p:cBhvr>
                                        <p:cTn id="68" dur="1000" fill="hold"/>
                                        <p:tgtEl>
                                          <p:spTgt spid="3">
                                            <p:txEl>
                                              <p:pRg st="6" end="6"/>
                                            </p:txEl>
                                          </p:spTgt>
                                        </p:tgtEl>
                                        <p:attrNameLst>
                                          <p:attrName>ppt_h</p:attrName>
                                        </p:attrNameLst>
                                      </p:cBhvr>
                                      <p:tavLst>
                                        <p:tav tm="0">
                                          <p:val>
                                            <p:fltVal val="0"/>
                                          </p:val>
                                        </p:tav>
                                        <p:tav tm="100000">
                                          <p:val>
                                            <p:strVal val="#ppt_h"/>
                                          </p:val>
                                        </p:tav>
                                      </p:tavLst>
                                    </p:anim>
                                    <p:anim calcmode="lin" valueType="num">
                                      <p:cBhvr>
                                        <p:cTn id="69" dur="1000" fill="hold"/>
                                        <p:tgtEl>
                                          <p:spTgt spid="3">
                                            <p:txEl>
                                              <p:pRg st="6" end="6"/>
                                            </p:txEl>
                                          </p:spTgt>
                                        </p:tgtEl>
                                        <p:attrNameLst>
                                          <p:attrName>style.rotation</p:attrName>
                                        </p:attrNameLst>
                                      </p:cBhvr>
                                      <p:tavLst>
                                        <p:tav tm="0">
                                          <p:val>
                                            <p:fltVal val="90"/>
                                          </p:val>
                                        </p:tav>
                                        <p:tav tm="100000">
                                          <p:val>
                                            <p:fltVal val="0"/>
                                          </p:val>
                                        </p:tav>
                                      </p:tavLst>
                                    </p:anim>
                                    <p:animEffect transition="in" filter="fade">
                                      <p:cBhvr>
                                        <p:cTn id="70" dur="1000"/>
                                        <p:tgtEl>
                                          <p:spTgt spid="3">
                                            <p:txEl>
                                              <p:pRg st="6" end="6"/>
                                            </p:txEl>
                                          </p:spTgt>
                                        </p:tgtEl>
                                      </p:cBhvr>
                                    </p:animEffect>
                                  </p:childTnLst>
                                </p:cTn>
                              </p:par>
                            </p:childTnLst>
                          </p:cTn>
                        </p:par>
                      </p:childTnLst>
                    </p:cTn>
                  </p:par>
                  <p:par>
                    <p:cTn id="71" fill="hold">
                      <p:stCondLst>
                        <p:cond delay="indefinite"/>
                      </p:stCondLst>
                      <p:childTnLst>
                        <p:par>
                          <p:cTn id="72" fill="hold">
                            <p:stCondLst>
                              <p:cond delay="0"/>
                            </p:stCondLst>
                            <p:childTnLst>
                              <p:par>
                                <p:cTn id="73" presetID="31" presetClass="entr" presetSubtype="0" fill="hold" grpId="0" nodeType="clickEffect">
                                  <p:stCondLst>
                                    <p:cond delay="0"/>
                                  </p:stCondLst>
                                  <p:childTnLst>
                                    <p:set>
                                      <p:cBhvr>
                                        <p:cTn id="74" dur="1" fill="hold">
                                          <p:stCondLst>
                                            <p:cond delay="0"/>
                                          </p:stCondLst>
                                        </p:cTn>
                                        <p:tgtEl>
                                          <p:spTgt spid="3">
                                            <p:txEl>
                                              <p:pRg st="7" end="7"/>
                                            </p:txEl>
                                          </p:spTgt>
                                        </p:tgtEl>
                                        <p:attrNameLst>
                                          <p:attrName>style.visibility</p:attrName>
                                        </p:attrNameLst>
                                      </p:cBhvr>
                                      <p:to>
                                        <p:strVal val="visible"/>
                                      </p:to>
                                    </p:set>
                                    <p:anim calcmode="lin" valueType="num">
                                      <p:cBhvr>
                                        <p:cTn id="75" dur="1000" fill="hold"/>
                                        <p:tgtEl>
                                          <p:spTgt spid="3">
                                            <p:txEl>
                                              <p:pRg st="7" end="7"/>
                                            </p:txEl>
                                          </p:spTgt>
                                        </p:tgtEl>
                                        <p:attrNameLst>
                                          <p:attrName>ppt_w</p:attrName>
                                        </p:attrNameLst>
                                      </p:cBhvr>
                                      <p:tavLst>
                                        <p:tav tm="0">
                                          <p:val>
                                            <p:fltVal val="0"/>
                                          </p:val>
                                        </p:tav>
                                        <p:tav tm="100000">
                                          <p:val>
                                            <p:strVal val="#ppt_w"/>
                                          </p:val>
                                        </p:tav>
                                      </p:tavLst>
                                    </p:anim>
                                    <p:anim calcmode="lin" valueType="num">
                                      <p:cBhvr>
                                        <p:cTn id="76" dur="1000" fill="hold"/>
                                        <p:tgtEl>
                                          <p:spTgt spid="3">
                                            <p:txEl>
                                              <p:pRg st="7" end="7"/>
                                            </p:txEl>
                                          </p:spTgt>
                                        </p:tgtEl>
                                        <p:attrNameLst>
                                          <p:attrName>ppt_h</p:attrName>
                                        </p:attrNameLst>
                                      </p:cBhvr>
                                      <p:tavLst>
                                        <p:tav tm="0">
                                          <p:val>
                                            <p:fltVal val="0"/>
                                          </p:val>
                                        </p:tav>
                                        <p:tav tm="100000">
                                          <p:val>
                                            <p:strVal val="#ppt_h"/>
                                          </p:val>
                                        </p:tav>
                                      </p:tavLst>
                                    </p:anim>
                                    <p:anim calcmode="lin" valueType="num">
                                      <p:cBhvr>
                                        <p:cTn id="77" dur="1000" fill="hold"/>
                                        <p:tgtEl>
                                          <p:spTgt spid="3">
                                            <p:txEl>
                                              <p:pRg st="7" end="7"/>
                                            </p:txEl>
                                          </p:spTgt>
                                        </p:tgtEl>
                                        <p:attrNameLst>
                                          <p:attrName>style.rotation</p:attrName>
                                        </p:attrNameLst>
                                      </p:cBhvr>
                                      <p:tavLst>
                                        <p:tav tm="0">
                                          <p:val>
                                            <p:fltVal val="90"/>
                                          </p:val>
                                        </p:tav>
                                        <p:tav tm="100000">
                                          <p:val>
                                            <p:fltVal val="0"/>
                                          </p:val>
                                        </p:tav>
                                      </p:tavLst>
                                    </p:anim>
                                    <p:animEffect transition="in" filter="fade">
                                      <p:cBhvr>
                                        <p:cTn id="78" dur="1000"/>
                                        <p:tgtEl>
                                          <p:spTgt spid="3">
                                            <p:txEl>
                                              <p:pRg st="7" end="7"/>
                                            </p:txEl>
                                          </p:spTgt>
                                        </p:tgtEl>
                                      </p:cBhvr>
                                    </p:animEffect>
                                  </p:childTnLst>
                                </p:cTn>
                              </p:par>
                            </p:childTnLst>
                          </p:cTn>
                        </p:par>
                      </p:childTnLst>
                    </p:cTn>
                  </p:par>
                  <p:par>
                    <p:cTn id="79" fill="hold">
                      <p:stCondLst>
                        <p:cond delay="indefinite"/>
                      </p:stCondLst>
                      <p:childTnLst>
                        <p:par>
                          <p:cTn id="80" fill="hold">
                            <p:stCondLst>
                              <p:cond delay="0"/>
                            </p:stCondLst>
                            <p:childTnLst>
                              <p:par>
                                <p:cTn id="81" presetID="2" presetClass="entr" presetSubtype="2" fill="hold" grpId="0" nodeType="clickEffect">
                                  <p:stCondLst>
                                    <p:cond delay="0"/>
                                  </p:stCondLst>
                                  <p:childTnLst>
                                    <p:set>
                                      <p:cBhvr>
                                        <p:cTn id="82" dur="1" fill="hold">
                                          <p:stCondLst>
                                            <p:cond delay="0"/>
                                          </p:stCondLst>
                                        </p:cTn>
                                        <p:tgtEl>
                                          <p:spTgt spid="5">
                                            <p:txEl>
                                              <p:pRg st="0" end="0"/>
                                            </p:txEl>
                                          </p:spTgt>
                                        </p:tgtEl>
                                        <p:attrNameLst>
                                          <p:attrName>style.visibility</p:attrName>
                                        </p:attrNameLst>
                                      </p:cBhvr>
                                      <p:to>
                                        <p:strVal val="visible"/>
                                      </p:to>
                                    </p:set>
                                    <p:anim calcmode="lin" valueType="num">
                                      <p:cBhvr additive="base">
                                        <p:cTn id="83" dur="500" fill="hold"/>
                                        <p:tgtEl>
                                          <p:spTgt spid="5">
                                            <p:txEl>
                                              <p:pRg st="0" end="0"/>
                                            </p:txEl>
                                          </p:spTgt>
                                        </p:tgtEl>
                                        <p:attrNameLst>
                                          <p:attrName>ppt_x</p:attrName>
                                        </p:attrNameLst>
                                      </p:cBhvr>
                                      <p:tavLst>
                                        <p:tav tm="0">
                                          <p:val>
                                            <p:strVal val="1+#ppt_w/2"/>
                                          </p:val>
                                        </p:tav>
                                        <p:tav tm="100000">
                                          <p:val>
                                            <p:strVal val="#ppt_x"/>
                                          </p:val>
                                        </p:tav>
                                      </p:tavLst>
                                    </p:anim>
                                    <p:anim calcmode="lin" valueType="num">
                                      <p:cBhvr additive="base">
                                        <p:cTn id="84" dur="500" fill="hold"/>
                                        <p:tgtEl>
                                          <p:spTgt spid="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85" fill="hold">
                      <p:stCondLst>
                        <p:cond delay="indefinite"/>
                      </p:stCondLst>
                      <p:childTnLst>
                        <p:par>
                          <p:cTn id="86" fill="hold">
                            <p:stCondLst>
                              <p:cond delay="0"/>
                            </p:stCondLst>
                            <p:childTnLst>
                              <p:par>
                                <p:cTn id="87" presetID="31" presetClass="entr" presetSubtype="0" fill="hold" grpId="0" nodeType="clickEffect">
                                  <p:stCondLst>
                                    <p:cond delay="0"/>
                                  </p:stCondLst>
                                  <p:childTnLst>
                                    <p:set>
                                      <p:cBhvr>
                                        <p:cTn id="88" dur="1" fill="hold">
                                          <p:stCondLst>
                                            <p:cond delay="0"/>
                                          </p:stCondLst>
                                        </p:cTn>
                                        <p:tgtEl>
                                          <p:spTgt spid="6">
                                            <p:txEl>
                                              <p:pRg st="0" end="0"/>
                                            </p:txEl>
                                          </p:spTgt>
                                        </p:tgtEl>
                                        <p:attrNameLst>
                                          <p:attrName>style.visibility</p:attrName>
                                        </p:attrNameLst>
                                      </p:cBhvr>
                                      <p:to>
                                        <p:strVal val="visible"/>
                                      </p:to>
                                    </p:set>
                                    <p:anim calcmode="lin" valueType="num">
                                      <p:cBhvr>
                                        <p:cTn id="89" dur="1000" fill="hold"/>
                                        <p:tgtEl>
                                          <p:spTgt spid="6">
                                            <p:txEl>
                                              <p:pRg st="0" end="0"/>
                                            </p:txEl>
                                          </p:spTgt>
                                        </p:tgtEl>
                                        <p:attrNameLst>
                                          <p:attrName>ppt_w</p:attrName>
                                        </p:attrNameLst>
                                      </p:cBhvr>
                                      <p:tavLst>
                                        <p:tav tm="0">
                                          <p:val>
                                            <p:fltVal val="0"/>
                                          </p:val>
                                        </p:tav>
                                        <p:tav tm="100000">
                                          <p:val>
                                            <p:strVal val="#ppt_w"/>
                                          </p:val>
                                        </p:tav>
                                      </p:tavLst>
                                    </p:anim>
                                    <p:anim calcmode="lin" valueType="num">
                                      <p:cBhvr>
                                        <p:cTn id="90" dur="1000" fill="hold"/>
                                        <p:tgtEl>
                                          <p:spTgt spid="6">
                                            <p:txEl>
                                              <p:pRg st="0" end="0"/>
                                            </p:txEl>
                                          </p:spTgt>
                                        </p:tgtEl>
                                        <p:attrNameLst>
                                          <p:attrName>ppt_h</p:attrName>
                                        </p:attrNameLst>
                                      </p:cBhvr>
                                      <p:tavLst>
                                        <p:tav tm="0">
                                          <p:val>
                                            <p:fltVal val="0"/>
                                          </p:val>
                                        </p:tav>
                                        <p:tav tm="100000">
                                          <p:val>
                                            <p:strVal val="#ppt_h"/>
                                          </p:val>
                                        </p:tav>
                                      </p:tavLst>
                                    </p:anim>
                                    <p:anim calcmode="lin" valueType="num">
                                      <p:cBhvr>
                                        <p:cTn id="91" dur="1000" fill="hold"/>
                                        <p:tgtEl>
                                          <p:spTgt spid="6">
                                            <p:txEl>
                                              <p:pRg st="0" end="0"/>
                                            </p:txEl>
                                          </p:spTgt>
                                        </p:tgtEl>
                                        <p:attrNameLst>
                                          <p:attrName>style.rotation</p:attrName>
                                        </p:attrNameLst>
                                      </p:cBhvr>
                                      <p:tavLst>
                                        <p:tav tm="0">
                                          <p:val>
                                            <p:fltVal val="90"/>
                                          </p:val>
                                        </p:tav>
                                        <p:tav tm="100000">
                                          <p:val>
                                            <p:fltVal val="0"/>
                                          </p:val>
                                        </p:tav>
                                      </p:tavLst>
                                    </p:anim>
                                    <p:animEffect transition="in" filter="fade">
                                      <p:cBhvr>
                                        <p:cTn id="92" dur="1000"/>
                                        <p:tgtEl>
                                          <p:spTgt spid="6">
                                            <p:txEl>
                                              <p:pRg st="0" end="0"/>
                                            </p:txEl>
                                          </p:spTgt>
                                        </p:tgtEl>
                                      </p:cBhvr>
                                    </p:animEffect>
                                  </p:childTnLst>
                                </p:cTn>
                              </p:par>
                            </p:childTnLst>
                          </p:cTn>
                        </p:par>
                      </p:childTnLst>
                    </p:cTn>
                  </p:par>
                  <p:par>
                    <p:cTn id="93" fill="hold">
                      <p:stCondLst>
                        <p:cond delay="indefinite"/>
                      </p:stCondLst>
                      <p:childTnLst>
                        <p:par>
                          <p:cTn id="94" fill="hold">
                            <p:stCondLst>
                              <p:cond delay="0"/>
                            </p:stCondLst>
                            <p:childTnLst>
                              <p:par>
                                <p:cTn id="95" presetID="31" presetClass="entr" presetSubtype="0" fill="hold" grpId="0" nodeType="clickEffect">
                                  <p:stCondLst>
                                    <p:cond delay="0"/>
                                  </p:stCondLst>
                                  <p:childTnLst>
                                    <p:set>
                                      <p:cBhvr>
                                        <p:cTn id="96" dur="1" fill="hold">
                                          <p:stCondLst>
                                            <p:cond delay="0"/>
                                          </p:stCondLst>
                                        </p:cTn>
                                        <p:tgtEl>
                                          <p:spTgt spid="6">
                                            <p:txEl>
                                              <p:pRg st="1" end="1"/>
                                            </p:txEl>
                                          </p:spTgt>
                                        </p:tgtEl>
                                        <p:attrNameLst>
                                          <p:attrName>style.visibility</p:attrName>
                                        </p:attrNameLst>
                                      </p:cBhvr>
                                      <p:to>
                                        <p:strVal val="visible"/>
                                      </p:to>
                                    </p:set>
                                    <p:anim calcmode="lin" valueType="num">
                                      <p:cBhvr>
                                        <p:cTn id="97" dur="1000" fill="hold"/>
                                        <p:tgtEl>
                                          <p:spTgt spid="6">
                                            <p:txEl>
                                              <p:pRg st="1" end="1"/>
                                            </p:txEl>
                                          </p:spTgt>
                                        </p:tgtEl>
                                        <p:attrNameLst>
                                          <p:attrName>ppt_w</p:attrName>
                                        </p:attrNameLst>
                                      </p:cBhvr>
                                      <p:tavLst>
                                        <p:tav tm="0">
                                          <p:val>
                                            <p:fltVal val="0"/>
                                          </p:val>
                                        </p:tav>
                                        <p:tav tm="100000">
                                          <p:val>
                                            <p:strVal val="#ppt_w"/>
                                          </p:val>
                                        </p:tav>
                                      </p:tavLst>
                                    </p:anim>
                                    <p:anim calcmode="lin" valueType="num">
                                      <p:cBhvr>
                                        <p:cTn id="98" dur="1000" fill="hold"/>
                                        <p:tgtEl>
                                          <p:spTgt spid="6">
                                            <p:txEl>
                                              <p:pRg st="1" end="1"/>
                                            </p:txEl>
                                          </p:spTgt>
                                        </p:tgtEl>
                                        <p:attrNameLst>
                                          <p:attrName>ppt_h</p:attrName>
                                        </p:attrNameLst>
                                      </p:cBhvr>
                                      <p:tavLst>
                                        <p:tav tm="0">
                                          <p:val>
                                            <p:fltVal val="0"/>
                                          </p:val>
                                        </p:tav>
                                        <p:tav tm="100000">
                                          <p:val>
                                            <p:strVal val="#ppt_h"/>
                                          </p:val>
                                        </p:tav>
                                      </p:tavLst>
                                    </p:anim>
                                    <p:anim calcmode="lin" valueType="num">
                                      <p:cBhvr>
                                        <p:cTn id="99" dur="1000" fill="hold"/>
                                        <p:tgtEl>
                                          <p:spTgt spid="6">
                                            <p:txEl>
                                              <p:pRg st="1" end="1"/>
                                            </p:txEl>
                                          </p:spTgt>
                                        </p:tgtEl>
                                        <p:attrNameLst>
                                          <p:attrName>style.rotation</p:attrName>
                                        </p:attrNameLst>
                                      </p:cBhvr>
                                      <p:tavLst>
                                        <p:tav tm="0">
                                          <p:val>
                                            <p:fltVal val="90"/>
                                          </p:val>
                                        </p:tav>
                                        <p:tav tm="100000">
                                          <p:val>
                                            <p:fltVal val="0"/>
                                          </p:val>
                                        </p:tav>
                                      </p:tavLst>
                                    </p:anim>
                                    <p:animEffect transition="in" filter="fade">
                                      <p:cBhvr>
                                        <p:cTn id="100" dur="1000"/>
                                        <p:tgtEl>
                                          <p:spTgt spid="6">
                                            <p:txEl>
                                              <p:pRg st="1" end="1"/>
                                            </p:txEl>
                                          </p:spTgt>
                                        </p:tgtEl>
                                      </p:cBhvr>
                                    </p:animEffect>
                                  </p:childTnLst>
                                </p:cTn>
                              </p:par>
                            </p:childTnLst>
                          </p:cTn>
                        </p:par>
                      </p:childTnLst>
                    </p:cTn>
                  </p:par>
                  <p:par>
                    <p:cTn id="101" fill="hold">
                      <p:stCondLst>
                        <p:cond delay="indefinite"/>
                      </p:stCondLst>
                      <p:childTnLst>
                        <p:par>
                          <p:cTn id="102" fill="hold">
                            <p:stCondLst>
                              <p:cond delay="0"/>
                            </p:stCondLst>
                            <p:childTnLst>
                              <p:par>
                                <p:cTn id="103" presetID="31" presetClass="entr" presetSubtype="0" fill="hold" grpId="0" nodeType="clickEffect">
                                  <p:stCondLst>
                                    <p:cond delay="0"/>
                                  </p:stCondLst>
                                  <p:childTnLst>
                                    <p:set>
                                      <p:cBhvr>
                                        <p:cTn id="104" dur="1" fill="hold">
                                          <p:stCondLst>
                                            <p:cond delay="0"/>
                                          </p:stCondLst>
                                        </p:cTn>
                                        <p:tgtEl>
                                          <p:spTgt spid="6">
                                            <p:txEl>
                                              <p:pRg st="2" end="2"/>
                                            </p:txEl>
                                          </p:spTgt>
                                        </p:tgtEl>
                                        <p:attrNameLst>
                                          <p:attrName>style.visibility</p:attrName>
                                        </p:attrNameLst>
                                      </p:cBhvr>
                                      <p:to>
                                        <p:strVal val="visible"/>
                                      </p:to>
                                    </p:set>
                                    <p:anim calcmode="lin" valueType="num">
                                      <p:cBhvr>
                                        <p:cTn id="105" dur="1000" fill="hold"/>
                                        <p:tgtEl>
                                          <p:spTgt spid="6">
                                            <p:txEl>
                                              <p:pRg st="2" end="2"/>
                                            </p:txEl>
                                          </p:spTgt>
                                        </p:tgtEl>
                                        <p:attrNameLst>
                                          <p:attrName>ppt_w</p:attrName>
                                        </p:attrNameLst>
                                      </p:cBhvr>
                                      <p:tavLst>
                                        <p:tav tm="0">
                                          <p:val>
                                            <p:fltVal val="0"/>
                                          </p:val>
                                        </p:tav>
                                        <p:tav tm="100000">
                                          <p:val>
                                            <p:strVal val="#ppt_w"/>
                                          </p:val>
                                        </p:tav>
                                      </p:tavLst>
                                    </p:anim>
                                    <p:anim calcmode="lin" valueType="num">
                                      <p:cBhvr>
                                        <p:cTn id="106" dur="1000" fill="hold"/>
                                        <p:tgtEl>
                                          <p:spTgt spid="6">
                                            <p:txEl>
                                              <p:pRg st="2" end="2"/>
                                            </p:txEl>
                                          </p:spTgt>
                                        </p:tgtEl>
                                        <p:attrNameLst>
                                          <p:attrName>ppt_h</p:attrName>
                                        </p:attrNameLst>
                                      </p:cBhvr>
                                      <p:tavLst>
                                        <p:tav tm="0">
                                          <p:val>
                                            <p:fltVal val="0"/>
                                          </p:val>
                                        </p:tav>
                                        <p:tav tm="100000">
                                          <p:val>
                                            <p:strVal val="#ppt_h"/>
                                          </p:val>
                                        </p:tav>
                                      </p:tavLst>
                                    </p:anim>
                                    <p:anim calcmode="lin" valueType="num">
                                      <p:cBhvr>
                                        <p:cTn id="107" dur="1000" fill="hold"/>
                                        <p:tgtEl>
                                          <p:spTgt spid="6">
                                            <p:txEl>
                                              <p:pRg st="2" end="2"/>
                                            </p:txEl>
                                          </p:spTgt>
                                        </p:tgtEl>
                                        <p:attrNameLst>
                                          <p:attrName>style.rotation</p:attrName>
                                        </p:attrNameLst>
                                      </p:cBhvr>
                                      <p:tavLst>
                                        <p:tav tm="0">
                                          <p:val>
                                            <p:fltVal val="90"/>
                                          </p:val>
                                        </p:tav>
                                        <p:tav tm="100000">
                                          <p:val>
                                            <p:fltVal val="0"/>
                                          </p:val>
                                        </p:tav>
                                      </p:tavLst>
                                    </p:anim>
                                    <p:animEffect transition="in" filter="fade">
                                      <p:cBhvr>
                                        <p:cTn id="108" dur="1000"/>
                                        <p:tgtEl>
                                          <p:spTgt spid="6">
                                            <p:txEl>
                                              <p:pRg st="2" end="2"/>
                                            </p:txEl>
                                          </p:spTgt>
                                        </p:tgtEl>
                                      </p:cBhvr>
                                    </p:animEffect>
                                  </p:childTnLst>
                                </p:cTn>
                              </p:par>
                            </p:childTnLst>
                          </p:cTn>
                        </p:par>
                      </p:childTnLst>
                    </p:cTn>
                  </p:par>
                  <p:par>
                    <p:cTn id="109" fill="hold">
                      <p:stCondLst>
                        <p:cond delay="indefinite"/>
                      </p:stCondLst>
                      <p:childTnLst>
                        <p:par>
                          <p:cTn id="110" fill="hold">
                            <p:stCondLst>
                              <p:cond delay="0"/>
                            </p:stCondLst>
                            <p:childTnLst>
                              <p:par>
                                <p:cTn id="111" presetID="31" presetClass="entr" presetSubtype="0" fill="hold" grpId="0" nodeType="clickEffect">
                                  <p:stCondLst>
                                    <p:cond delay="0"/>
                                  </p:stCondLst>
                                  <p:childTnLst>
                                    <p:set>
                                      <p:cBhvr>
                                        <p:cTn id="112" dur="1" fill="hold">
                                          <p:stCondLst>
                                            <p:cond delay="0"/>
                                          </p:stCondLst>
                                        </p:cTn>
                                        <p:tgtEl>
                                          <p:spTgt spid="6">
                                            <p:txEl>
                                              <p:pRg st="3" end="3"/>
                                            </p:txEl>
                                          </p:spTgt>
                                        </p:tgtEl>
                                        <p:attrNameLst>
                                          <p:attrName>style.visibility</p:attrName>
                                        </p:attrNameLst>
                                      </p:cBhvr>
                                      <p:to>
                                        <p:strVal val="visible"/>
                                      </p:to>
                                    </p:set>
                                    <p:anim calcmode="lin" valueType="num">
                                      <p:cBhvr>
                                        <p:cTn id="113" dur="1000" fill="hold"/>
                                        <p:tgtEl>
                                          <p:spTgt spid="6">
                                            <p:txEl>
                                              <p:pRg st="3" end="3"/>
                                            </p:txEl>
                                          </p:spTgt>
                                        </p:tgtEl>
                                        <p:attrNameLst>
                                          <p:attrName>ppt_w</p:attrName>
                                        </p:attrNameLst>
                                      </p:cBhvr>
                                      <p:tavLst>
                                        <p:tav tm="0">
                                          <p:val>
                                            <p:fltVal val="0"/>
                                          </p:val>
                                        </p:tav>
                                        <p:tav tm="100000">
                                          <p:val>
                                            <p:strVal val="#ppt_w"/>
                                          </p:val>
                                        </p:tav>
                                      </p:tavLst>
                                    </p:anim>
                                    <p:anim calcmode="lin" valueType="num">
                                      <p:cBhvr>
                                        <p:cTn id="114" dur="1000" fill="hold"/>
                                        <p:tgtEl>
                                          <p:spTgt spid="6">
                                            <p:txEl>
                                              <p:pRg st="3" end="3"/>
                                            </p:txEl>
                                          </p:spTgt>
                                        </p:tgtEl>
                                        <p:attrNameLst>
                                          <p:attrName>ppt_h</p:attrName>
                                        </p:attrNameLst>
                                      </p:cBhvr>
                                      <p:tavLst>
                                        <p:tav tm="0">
                                          <p:val>
                                            <p:fltVal val="0"/>
                                          </p:val>
                                        </p:tav>
                                        <p:tav tm="100000">
                                          <p:val>
                                            <p:strVal val="#ppt_h"/>
                                          </p:val>
                                        </p:tav>
                                      </p:tavLst>
                                    </p:anim>
                                    <p:anim calcmode="lin" valueType="num">
                                      <p:cBhvr>
                                        <p:cTn id="115" dur="1000" fill="hold"/>
                                        <p:tgtEl>
                                          <p:spTgt spid="6">
                                            <p:txEl>
                                              <p:pRg st="3" end="3"/>
                                            </p:txEl>
                                          </p:spTgt>
                                        </p:tgtEl>
                                        <p:attrNameLst>
                                          <p:attrName>style.rotation</p:attrName>
                                        </p:attrNameLst>
                                      </p:cBhvr>
                                      <p:tavLst>
                                        <p:tav tm="0">
                                          <p:val>
                                            <p:fltVal val="90"/>
                                          </p:val>
                                        </p:tav>
                                        <p:tav tm="100000">
                                          <p:val>
                                            <p:fltVal val="0"/>
                                          </p:val>
                                        </p:tav>
                                      </p:tavLst>
                                    </p:anim>
                                    <p:animEffect transition="in" filter="fade">
                                      <p:cBhvr>
                                        <p:cTn id="116" dur="1000"/>
                                        <p:tgtEl>
                                          <p:spTgt spid="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build="p"/>
      <p:bldP spid="3" grpId="0" build="p"/>
      <p:bldP spid="5" grpId="0" build="p"/>
      <p:bldP spid="6"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6 Título"/>
          <p:cNvSpPr>
            <a:spLocks noGrp="1"/>
          </p:cNvSpPr>
          <p:nvPr>
            <p:ph type="title"/>
          </p:nvPr>
        </p:nvSpPr>
        <p:spPr>
          <a:xfrm>
            <a:off x="457200" y="274638"/>
            <a:ext cx="7620000" cy="850106"/>
          </a:xfrm>
        </p:spPr>
        <p:txBody>
          <a:bodyPr/>
          <a:lstStyle/>
          <a:p>
            <a:r>
              <a:rPr lang="es-MX" sz="3600" b="1" dirty="0">
                <a:solidFill>
                  <a:schemeClr val="tx1"/>
                </a:solidFill>
              </a:rPr>
              <a:t>2.-</a:t>
            </a:r>
            <a:r>
              <a:rPr lang="es-MX" sz="3600" dirty="0">
                <a:solidFill>
                  <a:schemeClr val="tx1"/>
                </a:solidFill>
              </a:rPr>
              <a:t> </a:t>
            </a:r>
            <a:r>
              <a:rPr lang="es-CR" sz="3600" b="1" dirty="0">
                <a:solidFill>
                  <a:schemeClr val="tx1"/>
                </a:solidFill>
              </a:rPr>
              <a:t>Propuesta para el Cambio</a:t>
            </a:r>
            <a:r>
              <a:rPr lang="es-CR" sz="3600" dirty="0">
                <a:solidFill>
                  <a:schemeClr val="tx1"/>
                </a:solidFill>
              </a:rPr>
              <a:t>.</a:t>
            </a:r>
            <a:endParaRPr lang="es-MX" sz="3600" dirty="0"/>
          </a:p>
        </p:txBody>
      </p:sp>
      <p:sp>
        <p:nvSpPr>
          <p:cNvPr id="8" name="7 Marcador de contenido"/>
          <p:cNvSpPr>
            <a:spLocks noGrp="1"/>
          </p:cNvSpPr>
          <p:nvPr>
            <p:ph idx="1"/>
          </p:nvPr>
        </p:nvSpPr>
        <p:spPr>
          <a:xfrm>
            <a:off x="457200" y="1412776"/>
            <a:ext cx="7620000" cy="4988024"/>
          </a:xfrm>
        </p:spPr>
        <p:txBody>
          <a:bodyPr>
            <a:normAutofit fontScale="92500" lnSpcReduction="20000"/>
          </a:bodyPr>
          <a:lstStyle/>
          <a:p>
            <a:r>
              <a:rPr lang="es-CR" dirty="0"/>
              <a:t>1.- Población Meta; Población joven de los 10 años a los 20 años de edad, de grupos en exclusión urbana.</a:t>
            </a:r>
            <a:endParaRPr lang="es-MX" dirty="0"/>
          </a:p>
          <a:p>
            <a:r>
              <a:rPr lang="es-CR" dirty="0"/>
              <a:t>2.- Finalidad; Fortalecer la inserción social y la accesibilidad a derechos de la persona joven</a:t>
            </a:r>
            <a:endParaRPr lang="es-MX" dirty="0"/>
          </a:p>
          <a:p>
            <a:r>
              <a:rPr lang="es-CR" dirty="0"/>
              <a:t>3.- Metodología; A partir del ejercicio práctico de la creatividad, generar el desarrollo del pensamiento como base de las habilidades sociales necesarias para fortalecer las opciones de inserción social asertiva.</a:t>
            </a:r>
            <a:endParaRPr lang="es-MX" dirty="0"/>
          </a:p>
          <a:p>
            <a:r>
              <a:rPr lang="es-CR" dirty="0"/>
              <a:t>4.-Duración; treinta meses.</a:t>
            </a:r>
            <a:endParaRPr lang="es-MX" dirty="0"/>
          </a:p>
          <a:p>
            <a:r>
              <a:rPr lang="es-MX" dirty="0"/>
              <a:t>5.- </a:t>
            </a:r>
            <a:r>
              <a:rPr lang="es-CR" dirty="0"/>
              <a:t>Descripción del Proyecto</a:t>
            </a:r>
            <a:endParaRPr lang="es-MX" dirty="0"/>
          </a:p>
          <a:p>
            <a:r>
              <a:rPr lang="es-CR" dirty="0"/>
              <a:t>La estructuración de un ecosistema de oportunidades para la promoción de la inclusión social asertiva de personas jóvenes en situación de exclusión. El proyecto propone la creación de un ecosistema, donde se vincula diferentes factores de protección como derechos humanos, inclusión social, inserción social asertiva, el pensamiento crítico, creativo, como respuesta a los factores de riesgo como la exclusión, el abuso, la adicción, el déficit de habilidades sociales, el déficit de desarrollo de valores</a:t>
            </a:r>
            <a:endParaRPr lang="es-MX" dirty="0"/>
          </a:p>
          <a:p>
            <a:endParaRPr lang="es-MX" dirty="0"/>
          </a:p>
        </p:txBody>
      </p:sp>
    </p:spTree>
    <p:extLst>
      <p:ext uri="{BB962C8B-B14F-4D97-AF65-F5344CB8AC3E}">
        <p14:creationId xmlns:p14="http://schemas.microsoft.com/office/powerpoint/2010/main" val="41779161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2"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6" fill="hold" grpId="0" nodeType="clickEffect">
                                  <p:stCondLst>
                                    <p:cond delay="0"/>
                                  </p:stCondLst>
                                  <p:childTnLst>
                                    <p:set>
                                      <p:cBhvr>
                                        <p:cTn id="12" dur="1" fill="hold">
                                          <p:stCondLst>
                                            <p:cond delay="0"/>
                                          </p:stCondLst>
                                        </p:cTn>
                                        <p:tgtEl>
                                          <p:spTgt spid="8">
                                            <p:txEl>
                                              <p:pRg st="0" end="0"/>
                                            </p:txEl>
                                          </p:spTgt>
                                        </p:tgtEl>
                                        <p:attrNameLst>
                                          <p:attrName>style.visibility</p:attrName>
                                        </p:attrNameLst>
                                      </p:cBhvr>
                                      <p:to>
                                        <p:strVal val="visible"/>
                                      </p:to>
                                    </p:set>
                                    <p:anim calcmode="lin" valueType="num">
                                      <p:cBhvr additive="base">
                                        <p:cTn id="13" dur="500" fill="hold"/>
                                        <p:tgtEl>
                                          <p:spTgt spid="8">
                                            <p:txEl>
                                              <p:pRg st="0" end="0"/>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6" fill="hold" grpId="0" nodeType="clickEffect">
                                  <p:stCondLst>
                                    <p:cond delay="0"/>
                                  </p:stCondLst>
                                  <p:childTnLst>
                                    <p:set>
                                      <p:cBhvr>
                                        <p:cTn id="18" dur="1" fill="hold">
                                          <p:stCondLst>
                                            <p:cond delay="0"/>
                                          </p:stCondLst>
                                        </p:cTn>
                                        <p:tgtEl>
                                          <p:spTgt spid="8">
                                            <p:txEl>
                                              <p:pRg st="1" end="1"/>
                                            </p:txEl>
                                          </p:spTgt>
                                        </p:tgtEl>
                                        <p:attrNameLst>
                                          <p:attrName>style.visibility</p:attrName>
                                        </p:attrNameLst>
                                      </p:cBhvr>
                                      <p:to>
                                        <p:strVal val="visible"/>
                                      </p:to>
                                    </p:set>
                                    <p:anim calcmode="lin" valueType="num">
                                      <p:cBhvr additive="base">
                                        <p:cTn id="19" dur="500" fill="hold"/>
                                        <p:tgtEl>
                                          <p:spTgt spid="8">
                                            <p:txEl>
                                              <p:pRg st="1" end="1"/>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8">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6" fill="hold" grpId="0" nodeType="clickEffect">
                                  <p:stCondLst>
                                    <p:cond delay="0"/>
                                  </p:stCondLst>
                                  <p:childTnLst>
                                    <p:set>
                                      <p:cBhvr>
                                        <p:cTn id="24" dur="1" fill="hold">
                                          <p:stCondLst>
                                            <p:cond delay="0"/>
                                          </p:stCondLst>
                                        </p:cTn>
                                        <p:tgtEl>
                                          <p:spTgt spid="8">
                                            <p:txEl>
                                              <p:pRg st="2" end="2"/>
                                            </p:txEl>
                                          </p:spTgt>
                                        </p:tgtEl>
                                        <p:attrNameLst>
                                          <p:attrName>style.visibility</p:attrName>
                                        </p:attrNameLst>
                                      </p:cBhvr>
                                      <p:to>
                                        <p:strVal val="visible"/>
                                      </p:to>
                                    </p:set>
                                    <p:anim calcmode="lin" valueType="num">
                                      <p:cBhvr additive="base">
                                        <p:cTn id="25" dur="500" fill="hold"/>
                                        <p:tgtEl>
                                          <p:spTgt spid="8">
                                            <p:txEl>
                                              <p:pRg st="2" end="2"/>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8">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6" fill="hold" grpId="0" nodeType="clickEffect">
                                  <p:stCondLst>
                                    <p:cond delay="0"/>
                                  </p:stCondLst>
                                  <p:childTnLst>
                                    <p:set>
                                      <p:cBhvr>
                                        <p:cTn id="30" dur="1" fill="hold">
                                          <p:stCondLst>
                                            <p:cond delay="0"/>
                                          </p:stCondLst>
                                        </p:cTn>
                                        <p:tgtEl>
                                          <p:spTgt spid="8">
                                            <p:txEl>
                                              <p:pRg st="3" end="3"/>
                                            </p:txEl>
                                          </p:spTgt>
                                        </p:tgtEl>
                                        <p:attrNameLst>
                                          <p:attrName>style.visibility</p:attrName>
                                        </p:attrNameLst>
                                      </p:cBhvr>
                                      <p:to>
                                        <p:strVal val="visible"/>
                                      </p:to>
                                    </p:set>
                                    <p:anim calcmode="lin" valueType="num">
                                      <p:cBhvr additive="base">
                                        <p:cTn id="31" dur="500" fill="hold"/>
                                        <p:tgtEl>
                                          <p:spTgt spid="8">
                                            <p:txEl>
                                              <p:pRg st="3" end="3"/>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8">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6" fill="hold" grpId="0" nodeType="clickEffect">
                                  <p:stCondLst>
                                    <p:cond delay="0"/>
                                  </p:stCondLst>
                                  <p:childTnLst>
                                    <p:set>
                                      <p:cBhvr>
                                        <p:cTn id="36" dur="1" fill="hold">
                                          <p:stCondLst>
                                            <p:cond delay="0"/>
                                          </p:stCondLst>
                                        </p:cTn>
                                        <p:tgtEl>
                                          <p:spTgt spid="8">
                                            <p:txEl>
                                              <p:pRg st="4" end="4"/>
                                            </p:txEl>
                                          </p:spTgt>
                                        </p:tgtEl>
                                        <p:attrNameLst>
                                          <p:attrName>style.visibility</p:attrName>
                                        </p:attrNameLst>
                                      </p:cBhvr>
                                      <p:to>
                                        <p:strVal val="visible"/>
                                      </p:to>
                                    </p:set>
                                    <p:anim calcmode="lin" valueType="num">
                                      <p:cBhvr additive="base">
                                        <p:cTn id="37" dur="500" fill="hold"/>
                                        <p:tgtEl>
                                          <p:spTgt spid="8">
                                            <p:txEl>
                                              <p:pRg st="4" end="4"/>
                                            </p:txEl>
                                          </p:spTgt>
                                        </p:tgtEl>
                                        <p:attrNameLst>
                                          <p:attrName>ppt_x</p:attrName>
                                        </p:attrNameLst>
                                      </p:cBhvr>
                                      <p:tavLst>
                                        <p:tav tm="0">
                                          <p:val>
                                            <p:strVal val="1+#ppt_w/2"/>
                                          </p:val>
                                        </p:tav>
                                        <p:tav tm="100000">
                                          <p:val>
                                            <p:strVal val="#ppt_x"/>
                                          </p:val>
                                        </p:tav>
                                      </p:tavLst>
                                    </p:anim>
                                    <p:anim calcmode="lin" valueType="num">
                                      <p:cBhvr additive="base">
                                        <p:cTn id="38" dur="500" fill="hold"/>
                                        <p:tgtEl>
                                          <p:spTgt spid="8">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6" fill="hold" grpId="0" nodeType="clickEffect">
                                  <p:stCondLst>
                                    <p:cond delay="0"/>
                                  </p:stCondLst>
                                  <p:childTnLst>
                                    <p:set>
                                      <p:cBhvr>
                                        <p:cTn id="42" dur="1" fill="hold">
                                          <p:stCondLst>
                                            <p:cond delay="0"/>
                                          </p:stCondLst>
                                        </p:cTn>
                                        <p:tgtEl>
                                          <p:spTgt spid="8">
                                            <p:txEl>
                                              <p:pRg st="5" end="5"/>
                                            </p:txEl>
                                          </p:spTgt>
                                        </p:tgtEl>
                                        <p:attrNameLst>
                                          <p:attrName>style.visibility</p:attrName>
                                        </p:attrNameLst>
                                      </p:cBhvr>
                                      <p:to>
                                        <p:strVal val="visible"/>
                                      </p:to>
                                    </p:set>
                                    <p:anim calcmode="lin" valueType="num">
                                      <p:cBhvr additive="base">
                                        <p:cTn id="43" dur="500" fill="hold"/>
                                        <p:tgtEl>
                                          <p:spTgt spid="8">
                                            <p:txEl>
                                              <p:pRg st="5" end="5"/>
                                            </p:txEl>
                                          </p:spTgt>
                                        </p:tgtEl>
                                        <p:attrNameLst>
                                          <p:attrName>ppt_x</p:attrName>
                                        </p:attrNameLst>
                                      </p:cBhvr>
                                      <p:tavLst>
                                        <p:tav tm="0">
                                          <p:val>
                                            <p:strVal val="1+#ppt_w/2"/>
                                          </p:val>
                                        </p:tav>
                                        <p:tav tm="100000">
                                          <p:val>
                                            <p:strVal val="#ppt_x"/>
                                          </p:val>
                                        </p:tav>
                                      </p:tavLst>
                                    </p:anim>
                                    <p:anim calcmode="lin" valueType="num">
                                      <p:cBhvr additive="base">
                                        <p:cTn id="44" dur="500" fill="hold"/>
                                        <p:tgtEl>
                                          <p:spTgt spid="8">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6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67744" y="1700808"/>
            <a:ext cx="3024336" cy="3096344"/>
          </a:xfrm>
          <a:prstGeom prst="rect">
            <a:avLst/>
          </a:prstGeom>
        </p:spPr>
      </p:pic>
    </p:spTree>
    <p:extLst>
      <p:ext uri="{BB962C8B-B14F-4D97-AF65-F5344CB8AC3E}">
        <p14:creationId xmlns:p14="http://schemas.microsoft.com/office/powerpoint/2010/main" val="16433664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80">
                                          <p:stCondLst>
                                            <p:cond delay="0"/>
                                          </p:stCondLst>
                                        </p:cTn>
                                        <p:tgtEl>
                                          <p:spTgt spid="7"/>
                                        </p:tgtEl>
                                      </p:cBhvr>
                                    </p:animEffect>
                                    <p:anim calcmode="lin" valueType="num">
                                      <p:cBhvr>
                                        <p:cTn id="8"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13" dur="26">
                                          <p:stCondLst>
                                            <p:cond delay="650"/>
                                          </p:stCondLst>
                                        </p:cTn>
                                        <p:tgtEl>
                                          <p:spTgt spid="7"/>
                                        </p:tgtEl>
                                      </p:cBhvr>
                                      <p:to x="100000" y="60000"/>
                                    </p:animScale>
                                    <p:animScale>
                                      <p:cBhvr>
                                        <p:cTn id="14" dur="166" decel="50000">
                                          <p:stCondLst>
                                            <p:cond delay="676"/>
                                          </p:stCondLst>
                                        </p:cTn>
                                        <p:tgtEl>
                                          <p:spTgt spid="7"/>
                                        </p:tgtEl>
                                      </p:cBhvr>
                                      <p:to x="100000" y="100000"/>
                                    </p:animScale>
                                    <p:animScale>
                                      <p:cBhvr>
                                        <p:cTn id="15" dur="26">
                                          <p:stCondLst>
                                            <p:cond delay="1312"/>
                                          </p:stCondLst>
                                        </p:cTn>
                                        <p:tgtEl>
                                          <p:spTgt spid="7"/>
                                        </p:tgtEl>
                                      </p:cBhvr>
                                      <p:to x="100000" y="80000"/>
                                    </p:animScale>
                                    <p:animScale>
                                      <p:cBhvr>
                                        <p:cTn id="16" dur="166" decel="50000">
                                          <p:stCondLst>
                                            <p:cond delay="1338"/>
                                          </p:stCondLst>
                                        </p:cTn>
                                        <p:tgtEl>
                                          <p:spTgt spid="7"/>
                                        </p:tgtEl>
                                      </p:cBhvr>
                                      <p:to x="100000" y="100000"/>
                                    </p:animScale>
                                    <p:animScale>
                                      <p:cBhvr>
                                        <p:cTn id="17" dur="26">
                                          <p:stCondLst>
                                            <p:cond delay="1642"/>
                                          </p:stCondLst>
                                        </p:cTn>
                                        <p:tgtEl>
                                          <p:spTgt spid="7"/>
                                        </p:tgtEl>
                                      </p:cBhvr>
                                      <p:to x="100000" y="90000"/>
                                    </p:animScale>
                                    <p:animScale>
                                      <p:cBhvr>
                                        <p:cTn id="18" dur="166" decel="50000">
                                          <p:stCondLst>
                                            <p:cond delay="1668"/>
                                          </p:stCondLst>
                                        </p:cTn>
                                        <p:tgtEl>
                                          <p:spTgt spid="7"/>
                                        </p:tgtEl>
                                      </p:cBhvr>
                                      <p:to x="100000" y="100000"/>
                                    </p:animScale>
                                    <p:animScale>
                                      <p:cBhvr>
                                        <p:cTn id="19" dur="26">
                                          <p:stCondLst>
                                            <p:cond delay="1808"/>
                                          </p:stCondLst>
                                        </p:cTn>
                                        <p:tgtEl>
                                          <p:spTgt spid="7"/>
                                        </p:tgtEl>
                                      </p:cBhvr>
                                      <p:to x="100000" y="95000"/>
                                    </p:animScale>
                                    <p:animScale>
                                      <p:cBhvr>
                                        <p:cTn id="20" dur="166" decel="50000">
                                          <p:stCondLst>
                                            <p:cond delay="1834"/>
                                          </p:stCondLst>
                                        </p:cTn>
                                        <p:tgtEl>
                                          <p:spTgt spid="7"/>
                                        </p:tgtEl>
                                      </p:cBhvr>
                                      <p:to x="100000" y="100000"/>
                                    </p:animScale>
                                  </p:childTnLst>
                                  <p:subTnLst>
                                    <p:audio>
                                      <p:cMediaNode>
                                        <p:cTn display="0" masterRel="sameClick">
                                          <p:stCondLst>
                                            <p:cond evt="begin" delay="0">
                                              <p:tn val="5"/>
                                            </p:cond>
                                          </p:stCondLst>
                                          <p:endCondLst>
                                            <p:cond evt="onStopAudio" delay="0">
                                              <p:tgtEl>
                                                <p:sldTgt/>
                                              </p:tgtEl>
                                            </p:cond>
                                          </p:endCondLst>
                                        </p:cTn>
                                        <p:tgtEl>
                                          <p:sndTgt r:embed="rId2" name="breeze.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dyacenci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yacencia">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Adjacency</Template>
  <TotalTime>492</TotalTime>
  <Words>2741</Words>
  <Application>Microsoft Office PowerPoint</Application>
  <PresentationFormat>Presentación en pantalla (4:3)</PresentationFormat>
  <Paragraphs>197</Paragraphs>
  <Slides>36</Slides>
  <Notes>1</Notes>
  <HiddenSlides>0</HiddenSlides>
  <MMClips>0</MMClips>
  <ScaleCrop>false</ScaleCrop>
  <HeadingPairs>
    <vt:vector size="4" baseType="variant">
      <vt:variant>
        <vt:lpstr>Tema</vt:lpstr>
      </vt:variant>
      <vt:variant>
        <vt:i4>1</vt:i4>
      </vt:variant>
      <vt:variant>
        <vt:lpstr>Títulos de diapositiva</vt:lpstr>
      </vt:variant>
      <vt:variant>
        <vt:i4>36</vt:i4>
      </vt:variant>
    </vt:vector>
  </HeadingPairs>
  <TitlesOfParts>
    <vt:vector size="37" baseType="lpstr">
      <vt:lpstr>Adyacencia</vt:lpstr>
      <vt:lpstr>POLITICA PUBLICA: más allá de las tragedias subjetivas y los mitos de la sociedad de la exclusión</vt:lpstr>
      <vt:lpstr>Vivimos una época de crisis histórica</vt:lpstr>
      <vt:lpstr>Presentación de PowerPoint</vt:lpstr>
      <vt:lpstr>Presentación de PowerPoint</vt:lpstr>
      <vt:lpstr>Marco de las Políticas Públicas</vt:lpstr>
      <vt:lpstr>ESTRUCTURACIÓN DE LA POLÍTICA PÚBLICA</vt:lpstr>
      <vt:lpstr>Funcionalidad De Las Políticas Públicas Sociedad Democrática - El Estado De Derecho</vt:lpstr>
      <vt:lpstr> Ámbitos y Momentos</vt:lpstr>
      <vt:lpstr>¿Por Qué Analizar Las Políticas Públicas? </vt:lpstr>
      <vt:lpstr>Riesgos de las Políticas Públicas.</vt:lpstr>
      <vt:lpstr>La Amenaza: La Violencia Social Proceso Histórico-Cultural.</vt:lpstr>
      <vt:lpstr>CONOCIMIENTO INVESTIGACIÓN FORMACIÓN</vt:lpstr>
      <vt:lpstr>Ocultar La Violencia Estructural, Detrás De La Violencia Delictiva.</vt:lpstr>
      <vt:lpstr>La Violencia Estructural; Más Allá de las Tragedias Subjetivas</vt:lpstr>
      <vt:lpstr>La violencia estructural es un resultado intencional del modelo actual</vt:lpstr>
      <vt:lpstr>La violencia estructural su expresión</vt:lpstr>
      <vt:lpstr>Concepto de Violencia</vt:lpstr>
      <vt:lpstr>Definición</vt:lpstr>
      <vt:lpstr>Datos Estadísticos</vt:lpstr>
      <vt:lpstr>Datos Estadísticos</vt:lpstr>
      <vt:lpstr>Ante La exclusión surgen tres caminos</vt:lpstr>
      <vt:lpstr>Mitos de la sociedad de la Exclusión</vt:lpstr>
      <vt:lpstr>La Violencia Delictiva; La Cara más Visible de La Violencia Social.</vt:lpstr>
      <vt:lpstr>La violencia delictiva: dos características</vt:lpstr>
      <vt:lpstr>Criminología Mediática</vt:lpstr>
      <vt:lpstr>Planificación Preventiva Integral de la Violencia Estructural y Delictiva.</vt:lpstr>
      <vt:lpstr>Orientaciones para la política pública de seguridad,</vt:lpstr>
      <vt:lpstr>Triangulo de la Política Pública </vt:lpstr>
      <vt:lpstr>ESTRATEGIA PRIORITARIA</vt:lpstr>
      <vt:lpstr>Acciones Estratégicas</vt:lpstr>
      <vt:lpstr>ESTRUCTURACION</vt:lpstr>
      <vt:lpstr>PROPOSITO</vt:lpstr>
      <vt:lpstr>1.-PROGRAMA DE EDUCACIÓN Social Desarrollo del pensamiento y la competencia social  2.- Propuesta para el Cambio. Un proyecto de carácter educativo orientado a la sensibilización y el cambio en las prácticas sociales e institucionales en el tratamiento y prevención de la delincuencia.</vt:lpstr>
      <vt:lpstr>PROGRAMA DE EDUCACIÓN SOCIAL</vt:lpstr>
      <vt:lpstr>2.- Propuesta para el Cambio.</vt:lpstr>
      <vt:lpstr>Presentación de PowerPoint</vt:lpstr>
    </vt:vector>
  </TitlesOfParts>
  <Company>Toshiba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POLITICA PUBLICA: más allá de las tragedias subjetivas y los mitos de la sociedad de la exclusión</dc:title>
  <dc:creator>Guillermo</dc:creator>
  <cp:lastModifiedBy>Guillermo</cp:lastModifiedBy>
  <cp:revision>44</cp:revision>
  <dcterms:created xsi:type="dcterms:W3CDTF">2014-11-13T00:31:05Z</dcterms:created>
  <dcterms:modified xsi:type="dcterms:W3CDTF">2014-11-21T16:26:24Z</dcterms:modified>
</cp:coreProperties>
</file>